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activeX/activeX15.xml" ContentType="application/vnd.ms-office.activeX+xml"/>
  <Override PartName="/ppt/activeX/activeX26.xml" ContentType="application/vnd.ms-office.activeX+xml"/>
  <Override PartName="/ppt/activeX/activeX62.xml" ContentType="application/vnd.ms-office.activeX+xml"/>
  <Override PartName="/ppt/activeX/activeX73.xml" ContentType="application/vnd.ms-office.activeX+xml"/>
  <Override PartName="/ppt/activeX/activeX159.xml" ContentType="application/vnd.ms-office.activeX+xml"/>
  <Override PartName="/ppt/slides/slide36.xml" ContentType="application/vnd.openxmlformats-officedocument.presentationml.slide+xml"/>
  <Override PartName="/ppt/activeX/activeX51.xml" ContentType="application/vnd.ms-office.activeX+xml"/>
  <Override PartName="/ppt/activeX/activeX148.xml" ContentType="application/vnd.ms-office.activeX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activeX/activeX40.xml" ContentType="application/vnd.ms-office.activeX+xml"/>
  <Override PartName="/ppt/activeX/activeX137.xml" ContentType="application/vnd.ms-office.activeX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activeX/activeX115.xml" ContentType="application/vnd.ms-office.activeX+xml"/>
  <Override PartName="/ppt/activeX/activeX126.xml" ContentType="application/vnd.ms-office.activeX+xml"/>
  <Override PartName="/ppt/activeX/activeX162.xml" ContentType="application/vnd.ms-office.activeX+xml"/>
  <Override PartName="/ppt/tableStyles.xml" ContentType="application/vnd.openxmlformats-officedocument.presentationml.tableStyles+xml"/>
  <Override PartName="/ppt/activeX/activeX104.xml" ContentType="application/vnd.ms-office.activeX+xml"/>
  <Override PartName="/ppt/activeX/activeX151.xml" ContentType="application/vnd.ms-office.activeX+xml"/>
  <Override PartName="/ppt/activeX/activeX78.xml" ContentType="application/vnd.ms-office.activeX+xml"/>
  <Override PartName="/ppt/activeX/activeX89.xml" ContentType="application/vnd.ms-office.activeX+xml"/>
  <Override PartName="/ppt/activeX/activeX140.xml" ContentType="application/vnd.ms-office.activeX+xml"/>
  <Override PartName="/ppt/diagrams/layout1.xml" ContentType="application/vnd.openxmlformats-officedocument.drawingml.diagramLayout+xml"/>
  <Override PartName="/ppt/activeX/activeX67.xml" ContentType="application/vnd.ms-office.activeX+xml"/>
  <Override PartName="/ppt/activeX/activeX56.xml" ContentType="application/vnd.ms-office.activeX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activeX/activeX34.xml" ContentType="application/vnd.ms-office.activeX+xml"/>
  <Override PartName="/ppt/activeX/activeX45.xml" ContentType="application/vnd.ms-office.activeX+xml"/>
  <Override PartName="/ppt/activeX/activeX81.xml" ContentType="application/vnd.ms-office.activeX+xml"/>
  <Override PartName="/ppt/activeX/activeX92.xml" ContentType="application/vnd.ms-office.activeX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activeX/activeX3.xml" ContentType="application/vnd.ms-office.activeX+xml"/>
  <Override PartName="/ppt/activeX/activeX23.xml" ContentType="application/vnd.ms-office.activeX+xml"/>
  <Override PartName="/ppt/activeX/activeX52.xml" ContentType="application/vnd.ms-office.activeX+xml"/>
  <Override PartName="/ppt/activeX/activeX70.xml" ContentType="application/vnd.ms-office.activeX+xml"/>
  <Override PartName="/ppt/activeX/activeX138.xml" ContentType="application/vnd.ms-office.activeX+xml"/>
  <Override PartName="/ppt/activeX/activeX149.xml" ContentType="application/vnd.ms-office.activeX+xml"/>
  <Override PartName="/ppt/activeX/activeX167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activeX/activeX12.xml" ContentType="application/vnd.ms-office.activeX+xml"/>
  <Override PartName="/ppt/activeX/activeX30.xml" ContentType="application/vnd.ms-office.activeX+xml"/>
  <Override PartName="/ppt/activeX/activeX41.xml" ContentType="application/vnd.ms-office.activeX+xml"/>
  <Override PartName="/ppt/activeX/activeX109.xml" ContentType="application/vnd.ms-office.activeX+xml"/>
  <Override PartName="/ppt/activeX/activeX127.xml" ContentType="application/vnd.ms-office.activeX+xml"/>
  <Override PartName="/ppt/activeX/activeX156.xml" ContentType="application/vnd.ms-office.activeX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activeX/activeX116.xml" ContentType="application/vnd.ms-office.activeX+xml"/>
  <Override PartName="/ppt/activeX/activeX134.xml" ContentType="application/vnd.ms-office.activeX+xml"/>
  <Override PartName="/ppt/activeX/activeX145.xml" ContentType="application/vnd.ms-office.activeX+xml"/>
  <Override PartName="/ppt/activeX/activeX163.xml" ContentType="application/vnd.ms-office.activeX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activeX/activeX105.xml" ContentType="application/vnd.ms-office.activeX+xml"/>
  <Override PartName="/ppt/activeX/activeX123.xml" ContentType="application/vnd.ms-office.activeX+xml"/>
  <Override PartName="/ppt/activeX/activeX152.xml" ContentType="application/vnd.ms-office.activeX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activeX/activeX79.xml" ContentType="application/vnd.ms-office.activeX+xml"/>
  <Override PartName="/ppt/activeX/activeX97.xml" ContentType="application/vnd.ms-office.activeX+xml"/>
  <Override PartName="/ppt/activeX/activeX112.xml" ContentType="application/vnd.ms-office.activeX+xml"/>
  <Override PartName="/ppt/activeX/activeX130.xml" ContentType="application/vnd.ms-office.activeX+xml"/>
  <Override PartName="/ppt/activeX/activeX141.xml" ContentType="application/vnd.ms-office.activeX+xml"/>
  <Override PartName="/ppt/activeX/activeX8.xml" ContentType="application/vnd.ms-office.activeX+xml"/>
  <Override PartName="/ppt/activeX/activeX39.xml" ContentType="application/vnd.ms-office.activeX+xml"/>
  <Override PartName="/ppt/activeX/activeX57.xml" ContentType="application/vnd.ms-office.activeX+xml"/>
  <Override PartName="/ppt/activeX/activeX68.xml" ContentType="application/vnd.ms-office.activeX+xml"/>
  <Override PartName="/ppt/activeX/activeX86.xml" ContentType="application/vnd.ms-office.activeX+xml"/>
  <Override PartName="/ppt/activeX/activeX101.xml" ContentType="application/vnd.ms-office.activeX+xml"/>
  <Override PartName="/ppt/activeX/activeX28.xml" ContentType="application/vnd.ms-office.activeX+xml"/>
  <Override PartName="/ppt/activeX/activeX46.xml" ContentType="application/vnd.ms-office.activeX+xml"/>
  <Override PartName="/ppt/activeX/activeX75.xml" ContentType="application/vnd.ms-office.activeX+xml"/>
  <Override PartName="/ppt/activeX/activeX93.xml" ContentType="application/vnd.ms-office.activeX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activeX/activeX4.xml" ContentType="application/vnd.ms-office.activeX+xml"/>
  <Override PartName="/ppt/activeX/activeX17.xml" ContentType="application/vnd.ms-office.activeX+xml"/>
  <Override PartName="/ppt/activeX/activeX35.xml" ContentType="application/vnd.ms-office.activeX+xml"/>
  <Override PartName="/ppt/activeX/activeX53.xml" ContentType="application/vnd.ms-office.activeX+xml"/>
  <Override PartName="/ppt/activeX/activeX64.xml" ContentType="application/vnd.ms-office.activeX+xml"/>
  <Override PartName="/ppt/activeX/activeX82.xml" ContentType="application/vnd.ms-office.activeX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activeX/activeX13.xml" ContentType="application/vnd.ms-office.activeX+xml"/>
  <Override PartName="/ppt/activeX/activeX24.xml" ContentType="application/vnd.ms-office.activeX+xml"/>
  <Override PartName="/ppt/activeX/activeX42.xml" ContentType="application/vnd.ms-office.activeX+xml"/>
  <Override PartName="/ppt/activeX/activeX60.xml" ContentType="application/vnd.ms-office.activeX+xml"/>
  <Override PartName="/ppt/activeX/activeX71.xml" ContentType="application/vnd.ms-office.activeX+xml"/>
  <Override PartName="/ppt/activeX/activeX139.xml" ContentType="application/vnd.ms-office.activeX+xml"/>
  <Override PartName="/ppt/activeX/activeX157.xml" ContentType="application/vnd.ms-office.activeX+xml"/>
  <Override PartName="/ppt/activeX/activeX168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activeX/activeX31.xml" ContentType="application/vnd.ms-office.activeX+xml"/>
  <Override PartName="/ppt/activeX/activeX128.xml" ContentType="application/vnd.ms-office.activeX+xml"/>
  <Override PartName="/ppt/activeX/activeX146.xml" ContentType="application/vnd.ms-office.activeX+xml"/>
  <Default Extension="rels" ContentType="application/vnd.openxmlformats-package.relationships+xml"/>
  <Override PartName="/ppt/slides/slide23.xml" ContentType="application/vnd.openxmlformats-officedocument.presentationml.slide+xml"/>
  <Override PartName="/ppt/activeX/activeX20.xml" ContentType="application/vnd.ms-office.activeX+xml"/>
  <Override PartName="/ppt/activeX/activeX106.xml" ContentType="application/vnd.ms-office.activeX+xml"/>
  <Override PartName="/ppt/activeX/activeX117.xml" ContentType="application/vnd.ms-office.activeX+xml"/>
  <Override PartName="/ppt/activeX/activeX135.xml" ContentType="application/vnd.ms-office.activeX+xml"/>
  <Override PartName="/ppt/activeX/activeX153.xml" ContentType="application/vnd.ms-office.activeX+xml"/>
  <Override PartName="/ppt/activeX/activeX164.xml" ContentType="application/vnd.ms-office.activeX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activeX/activeX113.xml" ContentType="application/vnd.ms-office.activeX+xml"/>
  <Override PartName="/ppt/activeX/activeX124.xml" ContentType="application/vnd.ms-office.activeX+xml"/>
  <Override PartName="/ppt/activeX/activeX142.xml" ContentType="application/vnd.ms-office.activeX+xml"/>
  <Override PartName="/ppt/activeX/activeX160.xml" ContentType="application/vnd.ms-office.activeX+xml"/>
  <Override PartName="/ppt/activeX/activeX69.xml" ContentType="application/vnd.ms-office.activeX+xml"/>
  <Override PartName="/ppt/activeX/activeX98.xml" ContentType="application/vnd.ms-office.activeX+xml"/>
  <Override PartName="/ppt/activeX/activeX102.xml" ContentType="application/vnd.ms-office.activeX+xml"/>
  <Override PartName="/ppt/activeX/activeX131.xml" ContentType="application/vnd.ms-office.activeX+xml"/>
  <Override PartName="/ppt/activeX/activeX9.xml" ContentType="application/vnd.ms-office.activeX+xml"/>
  <Override PartName="/ppt/activeX/activeX29.xml" ContentType="application/vnd.ms-office.activeX+xml"/>
  <Override PartName="/ppt/activeX/activeX58.xml" ContentType="application/vnd.ms-office.activeX+xml"/>
  <Override PartName="/ppt/activeX/activeX76.xml" ContentType="application/vnd.ms-office.activeX+xml"/>
  <Override PartName="/ppt/activeX/activeX87.xml" ContentType="application/vnd.ms-office.activeX+xml"/>
  <Override PartName="/ppt/activeX/activeX120.xml" ContentType="application/vnd.ms-office.activeX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activeX/activeX18.xml" ContentType="application/vnd.ms-office.activeX+xml"/>
  <Override PartName="/ppt/activeX/activeX36.xml" ContentType="application/vnd.ms-office.activeX+xml"/>
  <Override PartName="/ppt/activeX/activeX47.xml" ContentType="application/vnd.ms-office.activeX+xml"/>
  <Override PartName="/ppt/activeX/activeX65.xml" ContentType="application/vnd.ms-office.activeX+xml"/>
  <Override PartName="/ppt/activeX/activeX83.xml" ContentType="application/vnd.ms-office.activeX+xml"/>
  <Override PartName="/ppt/activeX/activeX94.xml" ContentType="application/vnd.ms-office.activeX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activeX/activeX5.xml" ContentType="application/vnd.ms-office.activeX+xml"/>
  <Override PartName="/ppt/activeX/activeX25.xml" ContentType="application/vnd.ms-office.activeX+xml"/>
  <Override PartName="/ppt/activeX/activeX54.xml" ContentType="application/vnd.ms-office.activeX+xml"/>
  <Override PartName="/ppt/activeX/activeX72.xml" ContentType="application/vnd.ms-office.activeX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activeX/activeX14.xml" ContentType="application/vnd.ms-office.activeX+xml"/>
  <Override PartName="/ppt/activeX/activeX32.xml" ContentType="application/vnd.ms-office.activeX+xml"/>
  <Override PartName="/ppt/activeX/activeX43.xml" ContentType="application/vnd.ms-office.activeX+xml"/>
  <Override PartName="/ppt/activeX/activeX61.xml" ContentType="application/vnd.ms-office.activeX+xml"/>
  <Override PartName="/ppt/activeX/activeX90.xml" ContentType="application/vnd.ms-office.activeX+xml"/>
  <Override PartName="/ppt/activeX/activeX129.xml" ContentType="application/vnd.ms-office.activeX+xml"/>
  <Override PartName="/ppt/activeX/activeX158.xml" ContentType="application/vnd.ms-office.activeX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activeX/activeX1.xml" ContentType="application/vnd.ms-office.activeX+xml"/>
  <Override PartName="/ppt/activeX/activeX21.xml" ContentType="application/vnd.ms-office.activeX+xml"/>
  <Override PartName="/ppt/activeX/activeX50.xml" ContentType="application/vnd.ms-office.activeX+xml"/>
  <Override PartName="/ppt/activeX/activeX118.xml" ContentType="application/vnd.ms-office.activeX+xml"/>
  <Override PartName="/ppt/activeX/activeX136.xml" ContentType="application/vnd.ms-office.activeX+xml"/>
  <Override PartName="/ppt/activeX/activeX147.xml" ContentType="application/vnd.ms-office.activeX+xml"/>
  <Override PartName="/ppt/activeX/activeX165.xml" ContentType="application/vnd.ms-office.activeX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activeX/activeX10.xml" ContentType="application/vnd.ms-office.activeX+xml"/>
  <Override PartName="/ppt/activeX/activeX107.xml" ContentType="application/vnd.ms-office.activeX+xml"/>
  <Override PartName="/ppt/activeX/activeX125.xml" ContentType="application/vnd.ms-office.activeX+xml"/>
  <Override PartName="/ppt/activeX/activeX154.xml" ContentType="application/vnd.ms-office.activeX+xml"/>
  <Override PartName="/ppt/slides/slide20.xml" ContentType="application/vnd.openxmlformats-officedocument.presentationml.slide+xml"/>
  <Override PartName="/ppt/activeX/activeX99.xml" ContentType="application/vnd.ms-office.activeX+xml"/>
  <Override PartName="/ppt/activeX/activeX114.xml" ContentType="application/vnd.ms-office.activeX+xml"/>
  <Override PartName="/ppt/activeX/activeX132.xml" ContentType="application/vnd.ms-office.activeX+xml"/>
  <Override PartName="/ppt/activeX/activeX143.xml" ContentType="application/vnd.ms-office.activeX+xml"/>
  <Override PartName="/ppt/activeX/activeX161.xml" ContentType="application/vnd.ms-office.activeX+xml"/>
  <Override PartName="/ppt/activeX/activeX59.xml" ContentType="application/vnd.ms-office.activeX+xml"/>
  <Override PartName="/ppt/activeX/activeX88.xml" ContentType="application/vnd.ms-office.activeX+xml"/>
  <Override PartName="/ppt/activeX/activeX103.xml" ContentType="application/vnd.ms-office.activeX+xml"/>
  <Override PartName="/ppt/activeX/activeX121.xml" ContentType="application/vnd.ms-office.activeX+xml"/>
  <Override PartName="/ppt/activeX/activeX150.xml" ContentType="application/vnd.ms-office.activeX+xml"/>
  <Override PartName="/ppt/activeX/activeX48.xml" ContentType="application/vnd.ms-office.activeX+xml"/>
  <Override PartName="/ppt/activeX/activeX77.xml" ContentType="application/vnd.ms-office.activeX+xml"/>
  <Override PartName="/ppt/activeX/activeX95.xml" ContentType="application/vnd.ms-office.activeX+xml"/>
  <Override PartName="/ppt/activeX/activeX110.xml" ContentType="application/vnd.ms-office.activeX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activeX/activeX6.xml" ContentType="application/vnd.ms-office.activeX+xml"/>
  <Override PartName="/ppt/activeX/activeX19.xml" ContentType="application/vnd.ms-office.activeX+xml"/>
  <Override PartName="/ppt/activeX/activeX37.xml" ContentType="application/vnd.ms-office.activeX+xml"/>
  <Override PartName="/ppt/activeX/activeX55.xml" ContentType="application/vnd.ms-office.activeX+xml"/>
  <Override PartName="/ppt/activeX/activeX66.xml" ContentType="application/vnd.ms-office.activeX+xml"/>
  <Override PartName="/ppt/activeX/activeX84.xml" ContentType="application/vnd.ms-office.activeX+xml"/>
  <Override PartName="/ppt/slides/slide29.xml" ContentType="application/vnd.openxmlformats-officedocument.presentationml.slide+xml"/>
  <Override PartName="/ppt/activeX/activeX44.xml" ContentType="application/vnd.ms-office.activeX+xml"/>
  <Override PartName="/ppt/activeX/activeX91.xml" ContentType="application/vnd.ms-office.activeX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activeX/activeX33.xml" ContentType="application/vnd.ms-office.activeX+xml"/>
  <Override PartName="/ppt/activeX/activeX80.xml" ContentType="application/vnd.ms-office.activeX+xml"/>
  <Override PartName="/ppt/theme/theme1.xml" ContentType="application/vnd.openxmlformats-officedocument.theme+xml"/>
  <Override PartName="/ppt/activeX/activeX11.xml" ContentType="application/vnd.ms-office.activeX+xml"/>
  <Override PartName="/ppt/activeX/activeX22.xml" ContentType="application/vnd.ms-office.activeX+xml"/>
  <Override PartName="/ppt/activeX/activeX108.xml" ContentType="application/vnd.ms-office.activeX+xml"/>
  <Override PartName="/ppt/activeX/activeX119.xml" ContentType="application/vnd.ms-office.activeX+xml"/>
  <Override PartName="/ppt/activeX/activeX155.xml" ContentType="application/vnd.ms-office.activeX+xml"/>
  <Override PartName="/ppt/activeX/activeX166.xml" ContentType="application/vnd.ms-office.activeX+xml"/>
  <Override PartName="/ppt/slides/slide32.xml" ContentType="application/vnd.openxmlformats-officedocument.presentationml.slide+xml"/>
  <Override PartName="/ppt/activeX/activeX144.xml" ContentType="application/vnd.ms-office.activeX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activeX/activeX133.xml" ContentType="application/vnd.ms-office.activeX+xml"/>
  <Override PartName="/ppt/activeX/activeX111.xml" ContentType="application/vnd.ms-office.activeX+xml"/>
  <Override PartName="/ppt/activeX/activeX122.xml" ContentType="application/vnd.ms-office.activeX+xml"/>
  <Override PartName="/ppt/activeX/activeX38.xml" ContentType="application/vnd.ms-office.activeX+xml"/>
  <Override PartName="/ppt/activeX/activeX49.xml" ContentType="application/vnd.ms-office.activeX+xml"/>
  <Override PartName="/ppt/activeX/activeX85.xml" ContentType="application/vnd.ms-office.activeX+xml"/>
  <Override PartName="/ppt/activeX/activeX96.xml" ContentType="application/vnd.ms-office.activeX+xml"/>
  <Override PartName="/ppt/activeX/activeX100.xml" ContentType="application/vnd.ms-office.activeX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activeX/activeX7.xml" ContentType="application/vnd.ms-office.activeX+xml"/>
  <Override PartName="/ppt/activeX/activeX27.xml" ContentType="application/vnd.ms-office.activeX+xml"/>
  <Override PartName="/ppt/activeX/activeX74.xml" ContentType="application/vnd.ms-office.activeX+xml"/>
  <Override PartName="/ppt/notesSlides/notesSlide3.xml" ContentType="application/vnd.openxmlformats-officedocument.presentationml.notesSlide+xml"/>
  <Default Extension="bin" ContentType="application/vnd.ms-office.activeX"/>
  <Override PartName="/ppt/activeX/activeX16.xml" ContentType="application/vnd.ms-office.activeX+xml"/>
  <Override PartName="/ppt/activeX/activeX63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69" r:id="rId3"/>
    <p:sldId id="301" r:id="rId4"/>
    <p:sldId id="258" r:id="rId5"/>
    <p:sldId id="260" r:id="rId6"/>
    <p:sldId id="302" r:id="rId7"/>
    <p:sldId id="276" r:id="rId8"/>
    <p:sldId id="299" r:id="rId9"/>
    <p:sldId id="261" r:id="rId10"/>
    <p:sldId id="300" r:id="rId11"/>
    <p:sldId id="262" r:id="rId12"/>
    <p:sldId id="264" r:id="rId13"/>
    <p:sldId id="289" r:id="rId14"/>
    <p:sldId id="290" r:id="rId15"/>
    <p:sldId id="291" r:id="rId16"/>
    <p:sldId id="305" r:id="rId17"/>
    <p:sldId id="268" r:id="rId18"/>
    <p:sldId id="293" r:id="rId19"/>
    <p:sldId id="286" r:id="rId20"/>
    <p:sldId id="287" r:id="rId21"/>
    <p:sldId id="294" r:id="rId22"/>
    <p:sldId id="295" r:id="rId23"/>
    <p:sldId id="296" r:id="rId24"/>
    <p:sldId id="297" r:id="rId25"/>
    <p:sldId id="303" r:id="rId26"/>
    <p:sldId id="270" r:id="rId27"/>
    <p:sldId id="271" r:id="rId28"/>
    <p:sldId id="272" r:id="rId29"/>
    <p:sldId id="292" r:id="rId30"/>
    <p:sldId id="273" r:id="rId31"/>
    <p:sldId id="274" r:id="rId32"/>
    <p:sldId id="275" r:id="rId33"/>
    <p:sldId id="278" r:id="rId34"/>
    <p:sldId id="279" r:id="rId35"/>
    <p:sldId id="281" r:id="rId36"/>
    <p:sldId id="282" r:id="rId37"/>
    <p:sldId id="288" r:id="rId38"/>
    <p:sldId id="304" r:id="rId39"/>
    <p:sldId id="306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00.xml.rels><?xml version="1.0" encoding="UTF-8" standalone="yes"?>
<Relationships xmlns="http://schemas.openxmlformats.org/package/2006/relationships"><Relationship Id="rId1" Type="http://schemas.microsoft.com/office/2006/relationships/activeXControlBinary" Target="activeX100.bin"/></Relationships>
</file>

<file path=ppt/activeX/_rels/activeX101.xml.rels><?xml version="1.0" encoding="UTF-8" standalone="yes"?>
<Relationships xmlns="http://schemas.openxmlformats.org/package/2006/relationships"><Relationship Id="rId1" Type="http://schemas.microsoft.com/office/2006/relationships/activeXControlBinary" Target="activeX101.bin"/></Relationships>
</file>

<file path=ppt/activeX/_rels/activeX102.xml.rels><?xml version="1.0" encoding="UTF-8" standalone="yes"?>
<Relationships xmlns="http://schemas.openxmlformats.org/package/2006/relationships"><Relationship Id="rId1" Type="http://schemas.microsoft.com/office/2006/relationships/activeXControlBinary" Target="activeX102.bin"/></Relationships>
</file>

<file path=ppt/activeX/_rels/activeX103.xml.rels><?xml version="1.0" encoding="UTF-8" standalone="yes"?>
<Relationships xmlns="http://schemas.openxmlformats.org/package/2006/relationships"><Relationship Id="rId1" Type="http://schemas.microsoft.com/office/2006/relationships/activeXControlBinary" Target="activeX103.bin"/></Relationships>
</file>

<file path=ppt/activeX/_rels/activeX104.xml.rels><?xml version="1.0" encoding="UTF-8" standalone="yes"?>
<Relationships xmlns="http://schemas.openxmlformats.org/package/2006/relationships"><Relationship Id="rId1" Type="http://schemas.microsoft.com/office/2006/relationships/activeXControlBinary" Target="activeX104.bin"/></Relationships>
</file>

<file path=ppt/activeX/_rels/activeX105.xml.rels><?xml version="1.0" encoding="UTF-8" standalone="yes"?>
<Relationships xmlns="http://schemas.openxmlformats.org/package/2006/relationships"><Relationship Id="rId1" Type="http://schemas.microsoft.com/office/2006/relationships/activeXControlBinary" Target="activeX105.bin"/></Relationships>
</file>

<file path=ppt/activeX/_rels/activeX106.xml.rels><?xml version="1.0" encoding="UTF-8" standalone="yes"?>
<Relationships xmlns="http://schemas.openxmlformats.org/package/2006/relationships"><Relationship Id="rId1" Type="http://schemas.microsoft.com/office/2006/relationships/activeXControlBinary" Target="activeX106.bin"/></Relationships>
</file>

<file path=ppt/activeX/_rels/activeX107.xml.rels><?xml version="1.0" encoding="UTF-8" standalone="yes"?>
<Relationships xmlns="http://schemas.openxmlformats.org/package/2006/relationships"><Relationship Id="rId1" Type="http://schemas.microsoft.com/office/2006/relationships/activeXControlBinary" Target="activeX107.bin"/></Relationships>
</file>

<file path=ppt/activeX/_rels/activeX108.xml.rels><?xml version="1.0" encoding="UTF-8" standalone="yes"?>
<Relationships xmlns="http://schemas.openxmlformats.org/package/2006/relationships"><Relationship Id="rId1" Type="http://schemas.microsoft.com/office/2006/relationships/activeXControlBinary" Target="activeX108.bin"/></Relationships>
</file>

<file path=ppt/activeX/_rels/activeX109.xml.rels><?xml version="1.0" encoding="UTF-8" standalone="yes"?>
<Relationships xmlns="http://schemas.openxmlformats.org/package/2006/relationships"><Relationship Id="rId1" Type="http://schemas.microsoft.com/office/2006/relationships/activeXControlBinary" Target="activeX109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10.xml.rels><?xml version="1.0" encoding="UTF-8" standalone="yes"?>
<Relationships xmlns="http://schemas.openxmlformats.org/package/2006/relationships"><Relationship Id="rId1" Type="http://schemas.microsoft.com/office/2006/relationships/activeXControlBinary" Target="activeX110.bin"/></Relationships>
</file>

<file path=ppt/activeX/_rels/activeX111.xml.rels><?xml version="1.0" encoding="UTF-8" standalone="yes"?>
<Relationships xmlns="http://schemas.openxmlformats.org/package/2006/relationships"><Relationship Id="rId1" Type="http://schemas.microsoft.com/office/2006/relationships/activeXControlBinary" Target="activeX111.bin"/></Relationships>
</file>

<file path=ppt/activeX/_rels/activeX112.xml.rels><?xml version="1.0" encoding="UTF-8" standalone="yes"?>
<Relationships xmlns="http://schemas.openxmlformats.org/package/2006/relationships"><Relationship Id="rId1" Type="http://schemas.microsoft.com/office/2006/relationships/activeXControlBinary" Target="activeX112.bin"/></Relationships>
</file>

<file path=ppt/activeX/_rels/activeX113.xml.rels><?xml version="1.0" encoding="UTF-8" standalone="yes"?>
<Relationships xmlns="http://schemas.openxmlformats.org/package/2006/relationships"><Relationship Id="rId1" Type="http://schemas.microsoft.com/office/2006/relationships/activeXControlBinary" Target="activeX113.bin"/></Relationships>
</file>

<file path=ppt/activeX/_rels/activeX114.xml.rels><?xml version="1.0" encoding="UTF-8" standalone="yes"?>
<Relationships xmlns="http://schemas.openxmlformats.org/package/2006/relationships"><Relationship Id="rId1" Type="http://schemas.microsoft.com/office/2006/relationships/activeXControlBinary" Target="activeX114.bin"/></Relationships>
</file>

<file path=ppt/activeX/_rels/activeX115.xml.rels><?xml version="1.0" encoding="UTF-8" standalone="yes"?>
<Relationships xmlns="http://schemas.openxmlformats.org/package/2006/relationships"><Relationship Id="rId1" Type="http://schemas.microsoft.com/office/2006/relationships/activeXControlBinary" Target="activeX115.bin"/></Relationships>
</file>

<file path=ppt/activeX/_rels/activeX116.xml.rels><?xml version="1.0" encoding="UTF-8" standalone="yes"?>
<Relationships xmlns="http://schemas.openxmlformats.org/package/2006/relationships"><Relationship Id="rId1" Type="http://schemas.microsoft.com/office/2006/relationships/activeXControlBinary" Target="activeX116.bin"/></Relationships>
</file>

<file path=ppt/activeX/_rels/activeX117.xml.rels><?xml version="1.0" encoding="UTF-8" standalone="yes"?>
<Relationships xmlns="http://schemas.openxmlformats.org/package/2006/relationships"><Relationship Id="rId1" Type="http://schemas.microsoft.com/office/2006/relationships/activeXControlBinary" Target="activeX117.bin"/></Relationships>
</file>

<file path=ppt/activeX/_rels/activeX118.xml.rels><?xml version="1.0" encoding="UTF-8" standalone="yes"?>
<Relationships xmlns="http://schemas.openxmlformats.org/package/2006/relationships"><Relationship Id="rId1" Type="http://schemas.microsoft.com/office/2006/relationships/activeXControlBinary" Target="activeX118.bin"/></Relationships>
</file>

<file path=ppt/activeX/_rels/activeX119.xml.rels><?xml version="1.0" encoding="UTF-8" standalone="yes"?>
<Relationships xmlns="http://schemas.openxmlformats.org/package/2006/relationships"><Relationship Id="rId1" Type="http://schemas.microsoft.com/office/2006/relationships/activeXControlBinary" Target="activeX119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20.xml.rels><?xml version="1.0" encoding="UTF-8" standalone="yes"?>
<Relationships xmlns="http://schemas.openxmlformats.org/package/2006/relationships"><Relationship Id="rId1" Type="http://schemas.microsoft.com/office/2006/relationships/activeXControlBinary" Target="activeX120.bin"/></Relationships>
</file>

<file path=ppt/activeX/_rels/activeX121.xml.rels><?xml version="1.0" encoding="UTF-8" standalone="yes"?>
<Relationships xmlns="http://schemas.openxmlformats.org/package/2006/relationships"><Relationship Id="rId1" Type="http://schemas.microsoft.com/office/2006/relationships/activeXControlBinary" Target="activeX121.bin"/></Relationships>
</file>

<file path=ppt/activeX/_rels/activeX122.xml.rels><?xml version="1.0" encoding="UTF-8" standalone="yes"?>
<Relationships xmlns="http://schemas.openxmlformats.org/package/2006/relationships"><Relationship Id="rId1" Type="http://schemas.microsoft.com/office/2006/relationships/activeXControlBinary" Target="activeX122.bin"/></Relationships>
</file>

<file path=ppt/activeX/_rels/activeX123.xml.rels><?xml version="1.0" encoding="UTF-8" standalone="yes"?>
<Relationships xmlns="http://schemas.openxmlformats.org/package/2006/relationships"><Relationship Id="rId1" Type="http://schemas.microsoft.com/office/2006/relationships/activeXControlBinary" Target="activeX123.bin"/></Relationships>
</file>

<file path=ppt/activeX/_rels/activeX124.xml.rels><?xml version="1.0" encoding="UTF-8" standalone="yes"?>
<Relationships xmlns="http://schemas.openxmlformats.org/package/2006/relationships"><Relationship Id="rId1" Type="http://schemas.microsoft.com/office/2006/relationships/activeXControlBinary" Target="activeX124.bin"/></Relationships>
</file>

<file path=ppt/activeX/_rels/activeX125.xml.rels><?xml version="1.0" encoding="UTF-8" standalone="yes"?>
<Relationships xmlns="http://schemas.openxmlformats.org/package/2006/relationships"><Relationship Id="rId1" Type="http://schemas.microsoft.com/office/2006/relationships/activeXControlBinary" Target="activeX125.bin"/></Relationships>
</file>

<file path=ppt/activeX/_rels/activeX126.xml.rels><?xml version="1.0" encoding="UTF-8" standalone="yes"?>
<Relationships xmlns="http://schemas.openxmlformats.org/package/2006/relationships"><Relationship Id="rId1" Type="http://schemas.microsoft.com/office/2006/relationships/activeXControlBinary" Target="activeX126.bin"/></Relationships>
</file>

<file path=ppt/activeX/_rels/activeX127.xml.rels><?xml version="1.0" encoding="UTF-8" standalone="yes"?>
<Relationships xmlns="http://schemas.openxmlformats.org/package/2006/relationships"><Relationship Id="rId1" Type="http://schemas.microsoft.com/office/2006/relationships/activeXControlBinary" Target="activeX127.bin"/></Relationships>
</file>

<file path=ppt/activeX/_rels/activeX128.xml.rels><?xml version="1.0" encoding="UTF-8" standalone="yes"?>
<Relationships xmlns="http://schemas.openxmlformats.org/package/2006/relationships"><Relationship Id="rId1" Type="http://schemas.microsoft.com/office/2006/relationships/activeXControlBinary" Target="activeX128.bin"/></Relationships>
</file>

<file path=ppt/activeX/_rels/activeX129.xml.rels><?xml version="1.0" encoding="UTF-8" standalone="yes"?>
<Relationships xmlns="http://schemas.openxmlformats.org/package/2006/relationships"><Relationship Id="rId1" Type="http://schemas.microsoft.com/office/2006/relationships/activeXControlBinary" Target="activeX129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30.xml.rels><?xml version="1.0" encoding="UTF-8" standalone="yes"?>
<Relationships xmlns="http://schemas.openxmlformats.org/package/2006/relationships"><Relationship Id="rId1" Type="http://schemas.microsoft.com/office/2006/relationships/activeXControlBinary" Target="activeX130.bin"/></Relationships>
</file>

<file path=ppt/activeX/_rels/activeX131.xml.rels><?xml version="1.0" encoding="UTF-8" standalone="yes"?>
<Relationships xmlns="http://schemas.openxmlformats.org/package/2006/relationships"><Relationship Id="rId1" Type="http://schemas.microsoft.com/office/2006/relationships/activeXControlBinary" Target="activeX131.bin"/></Relationships>
</file>

<file path=ppt/activeX/_rels/activeX132.xml.rels><?xml version="1.0" encoding="UTF-8" standalone="yes"?>
<Relationships xmlns="http://schemas.openxmlformats.org/package/2006/relationships"><Relationship Id="rId1" Type="http://schemas.microsoft.com/office/2006/relationships/activeXControlBinary" Target="activeX132.bin"/></Relationships>
</file>

<file path=ppt/activeX/_rels/activeX133.xml.rels><?xml version="1.0" encoding="UTF-8" standalone="yes"?>
<Relationships xmlns="http://schemas.openxmlformats.org/package/2006/relationships"><Relationship Id="rId1" Type="http://schemas.microsoft.com/office/2006/relationships/activeXControlBinary" Target="activeX133.bin"/></Relationships>
</file>

<file path=ppt/activeX/_rels/activeX134.xml.rels><?xml version="1.0" encoding="UTF-8" standalone="yes"?>
<Relationships xmlns="http://schemas.openxmlformats.org/package/2006/relationships"><Relationship Id="rId1" Type="http://schemas.microsoft.com/office/2006/relationships/activeXControlBinary" Target="activeX134.bin"/></Relationships>
</file>

<file path=ppt/activeX/_rels/activeX135.xml.rels><?xml version="1.0" encoding="UTF-8" standalone="yes"?>
<Relationships xmlns="http://schemas.openxmlformats.org/package/2006/relationships"><Relationship Id="rId1" Type="http://schemas.microsoft.com/office/2006/relationships/activeXControlBinary" Target="activeX135.bin"/></Relationships>
</file>

<file path=ppt/activeX/_rels/activeX136.xml.rels><?xml version="1.0" encoding="UTF-8" standalone="yes"?>
<Relationships xmlns="http://schemas.openxmlformats.org/package/2006/relationships"><Relationship Id="rId1" Type="http://schemas.microsoft.com/office/2006/relationships/activeXControlBinary" Target="activeX136.bin"/></Relationships>
</file>

<file path=ppt/activeX/_rels/activeX137.xml.rels><?xml version="1.0" encoding="UTF-8" standalone="yes"?>
<Relationships xmlns="http://schemas.openxmlformats.org/package/2006/relationships"><Relationship Id="rId1" Type="http://schemas.microsoft.com/office/2006/relationships/activeXControlBinary" Target="activeX137.bin"/></Relationships>
</file>

<file path=ppt/activeX/_rels/activeX138.xml.rels><?xml version="1.0" encoding="UTF-8" standalone="yes"?>
<Relationships xmlns="http://schemas.openxmlformats.org/package/2006/relationships"><Relationship Id="rId1" Type="http://schemas.microsoft.com/office/2006/relationships/activeXControlBinary" Target="activeX138.bin"/></Relationships>
</file>

<file path=ppt/activeX/_rels/activeX139.xml.rels><?xml version="1.0" encoding="UTF-8" standalone="yes"?>
<Relationships xmlns="http://schemas.openxmlformats.org/package/2006/relationships"><Relationship Id="rId1" Type="http://schemas.microsoft.com/office/2006/relationships/activeXControlBinary" Target="activeX139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40.xml.rels><?xml version="1.0" encoding="UTF-8" standalone="yes"?>
<Relationships xmlns="http://schemas.openxmlformats.org/package/2006/relationships"><Relationship Id="rId1" Type="http://schemas.microsoft.com/office/2006/relationships/activeXControlBinary" Target="activeX140.bin"/></Relationships>
</file>

<file path=ppt/activeX/_rels/activeX141.xml.rels><?xml version="1.0" encoding="UTF-8" standalone="yes"?>
<Relationships xmlns="http://schemas.openxmlformats.org/package/2006/relationships"><Relationship Id="rId1" Type="http://schemas.microsoft.com/office/2006/relationships/activeXControlBinary" Target="activeX141.bin"/></Relationships>
</file>

<file path=ppt/activeX/_rels/activeX142.xml.rels><?xml version="1.0" encoding="UTF-8" standalone="yes"?>
<Relationships xmlns="http://schemas.openxmlformats.org/package/2006/relationships"><Relationship Id="rId1" Type="http://schemas.microsoft.com/office/2006/relationships/activeXControlBinary" Target="activeX142.bin"/></Relationships>
</file>

<file path=ppt/activeX/_rels/activeX143.xml.rels><?xml version="1.0" encoding="UTF-8" standalone="yes"?>
<Relationships xmlns="http://schemas.openxmlformats.org/package/2006/relationships"><Relationship Id="rId1" Type="http://schemas.microsoft.com/office/2006/relationships/activeXControlBinary" Target="activeX143.bin"/></Relationships>
</file>

<file path=ppt/activeX/_rels/activeX144.xml.rels><?xml version="1.0" encoding="UTF-8" standalone="yes"?>
<Relationships xmlns="http://schemas.openxmlformats.org/package/2006/relationships"><Relationship Id="rId1" Type="http://schemas.microsoft.com/office/2006/relationships/activeXControlBinary" Target="activeX144.bin"/></Relationships>
</file>

<file path=ppt/activeX/_rels/activeX145.xml.rels><?xml version="1.0" encoding="UTF-8" standalone="yes"?>
<Relationships xmlns="http://schemas.openxmlformats.org/package/2006/relationships"><Relationship Id="rId1" Type="http://schemas.microsoft.com/office/2006/relationships/activeXControlBinary" Target="activeX145.bin"/></Relationships>
</file>

<file path=ppt/activeX/_rels/activeX146.xml.rels><?xml version="1.0" encoding="UTF-8" standalone="yes"?>
<Relationships xmlns="http://schemas.openxmlformats.org/package/2006/relationships"><Relationship Id="rId1" Type="http://schemas.microsoft.com/office/2006/relationships/activeXControlBinary" Target="activeX146.bin"/></Relationships>
</file>

<file path=ppt/activeX/_rels/activeX147.xml.rels><?xml version="1.0" encoding="UTF-8" standalone="yes"?>
<Relationships xmlns="http://schemas.openxmlformats.org/package/2006/relationships"><Relationship Id="rId1" Type="http://schemas.microsoft.com/office/2006/relationships/activeXControlBinary" Target="activeX147.bin"/></Relationships>
</file>

<file path=ppt/activeX/_rels/activeX148.xml.rels><?xml version="1.0" encoding="UTF-8" standalone="yes"?>
<Relationships xmlns="http://schemas.openxmlformats.org/package/2006/relationships"><Relationship Id="rId1" Type="http://schemas.microsoft.com/office/2006/relationships/activeXControlBinary" Target="activeX148.bin"/></Relationships>
</file>

<file path=ppt/activeX/_rels/activeX149.xml.rels><?xml version="1.0" encoding="UTF-8" standalone="yes"?>
<Relationships xmlns="http://schemas.openxmlformats.org/package/2006/relationships"><Relationship Id="rId1" Type="http://schemas.microsoft.com/office/2006/relationships/activeXControlBinary" Target="activeX149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50.xml.rels><?xml version="1.0" encoding="UTF-8" standalone="yes"?>
<Relationships xmlns="http://schemas.openxmlformats.org/package/2006/relationships"><Relationship Id="rId1" Type="http://schemas.microsoft.com/office/2006/relationships/activeXControlBinary" Target="activeX150.bin"/></Relationships>
</file>

<file path=ppt/activeX/_rels/activeX151.xml.rels><?xml version="1.0" encoding="UTF-8" standalone="yes"?>
<Relationships xmlns="http://schemas.openxmlformats.org/package/2006/relationships"><Relationship Id="rId1" Type="http://schemas.microsoft.com/office/2006/relationships/activeXControlBinary" Target="activeX151.bin"/></Relationships>
</file>

<file path=ppt/activeX/_rels/activeX152.xml.rels><?xml version="1.0" encoding="UTF-8" standalone="yes"?>
<Relationships xmlns="http://schemas.openxmlformats.org/package/2006/relationships"><Relationship Id="rId1" Type="http://schemas.microsoft.com/office/2006/relationships/activeXControlBinary" Target="activeX152.bin"/></Relationships>
</file>

<file path=ppt/activeX/_rels/activeX153.xml.rels><?xml version="1.0" encoding="UTF-8" standalone="yes"?>
<Relationships xmlns="http://schemas.openxmlformats.org/package/2006/relationships"><Relationship Id="rId1" Type="http://schemas.microsoft.com/office/2006/relationships/activeXControlBinary" Target="activeX153.bin"/></Relationships>
</file>

<file path=ppt/activeX/_rels/activeX154.xml.rels><?xml version="1.0" encoding="UTF-8" standalone="yes"?>
<Relationships xmlns="http://schemas.openxmlformats.org/package/2006/relationships"><Relationship Id="rId1" Type="http://schemas.microsoft.com/office/2006/relationships/activeXControlBinary" Target="activeX154.bin"/></Relationships>
</file>

<file path=ppt/activeX/_rels/activeX155.xml.rels><?xml version="1.0" encoding="UTF-8" standalone="yes"?>
<Relationships xmlns="http://schemas.openxmlformats.org/package/2006/relationships"><Relationship Id="rId1" Type="http://schemas.microsoft.com/office/2006/relationships/activeXControlBinary" Target="activeX155.bin"/></Relationships>
</file>

<file path=ppt/activeX/_rels/activeX156.xml.rels><?xml version="1.0" encoding="UTF-8" standalone="yes"?>
<Relationships xmlns="http://schemas.openxmlformats.org/package/2006/relationships"><Relationship Id="rId1" Type="http://schemas.microsoft.com/office/2006/relationships/activeXControlBinary" Target="activeX156.bin"/></Relationships>
</file>

<file path=ppt/activeX/_rels/activeX157.xml.rels><?xml version="1.0" encoding="UTF-8" standalone="yes"?>
<Relationships xmlns="http://schemas.openxmlformats.org/package/2006/relationships"><Relationship Id="rId1" Type="http://schemas.microsoft.com/office/2006/relationships/activeXControlBinary" Target="activeX157.bin"/></Relationships>
</file>

<file path=ppt/activeX/_rels/activeX158.xml.rels><?xml version="1.0" encoding="UTF-8" standalone="yes"?>
<Relationships xmlns="http://schemas.openxmlformats.org/package/2006/relationships"><Relationship Id="rId1" Type="http://schemas.microsoft.com/office/2006/relationships/activeXControlBinary" Target="activeX158.bin"/></Relationships>
</file>

<file path=ppt/activeX/_rels/activeX159.xml.rels><?xml version="1.0" encoding="UTF-8" standalone="yes"?>
<Relationships xmlns="http://schemas.openxmlformats.org/package/2006/relationships"><Relationship Id="rId1" Type="http://schemas.microsoft.com/office/2006/relationships/activeXControlBinary" Target="activeX159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60.xml.rels><?xml version="1.0" encoding="UTF-8" standalone="yes"?>
<Relationships xmlns="http://schemas.openxmlformats.org/package/2006/relationships"><Relationship Id="rId1" Type="http://schemas.microsoft.com/office/2006/relationships/activeXControlBinary" Target="activeX160.bin"/></Relationships>
</file>

<file path=ppt/activeX/_rels/activeX161.xml.rels><?xml version="1.0" encoding="UTF-8" standalone="yes"?>
<Relationships xmlns="http://schemas.openxmlformats.org/package/2006/relationships"><Relationship Id="rId1" Type="http://schemas.microsoft.com/office/2006/relationships/activeXControlBinary" Target="activeX161.bin"/></Relationships>
</file>

<file path=ppt/activeX/_rels/activeX162.xml.rels><?xml version="1.0" encoding="UTF-8" standalone="yes"?>
<Relationships xmlns="http://schemas.openxmlformats.org/package/2006/relationships"><Relationship Id="rId1" Type="http://schemas.microsoft.com/office/2006/relationships/activeXControlBinary" Target="activeX162.bin"/></Relationships>
</file>

<file path=ppt/activeX/_rels/activeX163.xml.rels><?xml version="1.0" encoding="UTF-8" standalone="yes"?>
<Relationships xmlns="http://schemas.openxmlformats.org/package/2006/relationships"><Relationship Id="rId1" Type="http://schemas.microsoft.com/office/2006/relationships/activeXControlBinary" Target="activeX163.bin"/></Relationships>
</file>

<file path=ppt/activeX/_rels/activeX164.xml.rels><?xml version="1.0" encoding="UTF-8" standalone="yes"?>
<Relationships xmlns="http://schemas.openxmlformats.org/package/2006/relationships"><Relationship Id="rId1" Type="http://schemas.microsoft.com/office/2006/relationships/activeXControlBinary" Target="activeX164.bin"/></Relationships>
</file>

<file path=ppt/activeX/_rels/activeX165.xml.rels><?xml version="1.0" encoding="UTF-8" standalone="yes"?>
<Relationships xmlns="http://schemas.openxmlformats.org/package/2006/relationships"><Relationship Id="rId1" Type="http://schemas.microsoft.com/office/2006/relationships/activeXControlBinary" Target="activeX165.bin"/></Relationships>
</file>

<file path=ppt/activeX/_rels/activeX166.xml.rels><?xml version="1.0" encoding="UTF-8" standalone="yes"?>
<Relationships xmlns="http://schemas.openxmlformats.org/package/2006/relationships"><Relationship Id="rId1" Type="http://schemas.microsoft.com/office/2006/relationships/activeXControlBinary" Target="activeX166.bin"/></Relationships>
</file>

<file path=ppt/activeX/_rels/activeX167.xml.rels><?xml version="1.0" encoding="UTF-8" standalone="yes"?>
<Relationships xmlns="http://schemas.openxmlformats.org/package/2006/relationships"><Relationship Id="rId1" Type="http://schemas.microsoft.com/office/2006/relationships/activeXControlBinary" Target="activeX167.bin"/></Relationships>
</file>

<file path=ppt/activeX/_rels/activeX168.xml.rels><?xml version="1.0" encoding="UTF-8" standalone="yes"?>
<Relationships xmlns="http://schemas.openxmlformats.org/package/2006/relationships"><Relationship Id="rId1" Type="http://schemas.microsoft.com/office/2006/relationships/activeXControlBinary" Target="activeX168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33.xml.rels><?xml version="1.0" encoding="UTF-8" standalone="yes"?>
<Relationships xmlns="http://schemas.openxmlformats.org/package/2006/relationships"><Relationship Id="rId1" Type="http://schemas.microsoft.com/office/2006/relationships/activeXControlBinary" Target="activeX33.bin"/></Relationships>
</file>

<file path=ppt/activeX/_rels/activeX34.xml.rels><?xml version="1.0" encoding="UTF-8" standalone="yes"?>
<Relationships xmlns="http://schemas.openxmlformats.org/package/2006/relationships"><Relationship Id="rId1" Type="http://schemas.microsoft.com/office/2006/relationships/activeXControlBinary" Target="activeX34.bin"/></Relationships>
</file>

<file path=ppt/activeX/_rels/activeX35.xml.rels><?xml version="1.0" encoding="UTF-8" standalone="yes"?>
<Relationships xmlns="http://schemas.openxmlformats.org/package/2006/relationships"><Relationship Id="rId1" Type="http://schemas.microsoft.com/office/2006/relationships/activeXControlBinary" Target="activeX35.bin"/></Relationships>
</file>

<file path=ppt/activeX/_rels/activeX36.xml.rels><?xml version="1.0" encoding="UTF-8" standalone="yes"?>
<Relationships xmlns="http://schemas.openxmlformats.org/package/2006/relationships"><Relationship Id="rId1" Type="http://schemas.microsoft.com/office/2006/relationships/activeXControlBinary" Target="activeX36.bin"/></Relationships>
</file>

<file path=ppt/activeX/_rels/activeX37.xml.rels><?xml version="1.0" encoding="UTF-8" standalone="yes"?>
<Relationships xmlns="http://schemas.openxmlformats.org/package/2006/relationships"><Relationship Id="rId1" Type="http://schemas.microsoft.com/office/2006/relationships/activeXControlBinary" Target="activeX37.bin"/></Relationships>
</file>

<file path=ppt/activeX/_rels/activeX38.xml.rels><?xml version="1.0" encoding="UTF-8" standalone="yes"?>
<Relationships xmlns="http://schemas.openxmlformats.org/package/2006/relationships"><Relationship Id="rId1" Type="http://schemas.microsoft.com/office/2006/relationships/activeXControlBinary" Target="activeX38.bin"/></Relationships>
</file>

<file path=ppt/activeX/_rels/activeX39.xml.rels><?xml version="1.0" encoding="UTF-8" standalone="yes"?>
<Relationships xmlns="http://schemas.openxmlformats.org/package/2006/relationships"><Relationship Id="rId1" Type="http://schemas.microsoft.com/office/2006/relationships/activeXControlBinary" Target="activeX39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40.xml.rels><?xml version="1.0" encoding="UTF-8" standalone="yes"?>
<Relationships xmlns="http://schemas.openxmlformats.org/package/2006/relationships"><Relationship Id="rId1" Type="http://schemas.microsoft.com/office/2006/relationships/activeXControlBinary" Target="activeX40.bin"/></Relationships>
</file>

<file path=ppt/activeX/_rels/activeX41.xml.rels><?xml version="1.0" encoding="UTF-8" standalone="yes"?>
<Relationships xmlns="http://schemas.openxmlformats.org/package/2006/relationships"><Relationship Id="rId1" Type="http://schemas.microsoft.com/office/2006/relationships/activeXControlBinary" Target="activeX41.bin"/></Relationships>
</file>

<file path=ppt/activeX/_rels/activeX42.xml.rels><?xml version="1.0" encoding="UTF-8" standalone="yes"?>
<Relationships xmlns="http://schemas.openxmlformats.org/package/2006/relationships"><Relationship Id="rId1" Type="http://schemas.microsoft.com/office/2006/relationships/activeXControlBinary" Target="activeX42.bin"/></Relationships>
</file>

<file path=ppt/activeX/_rels/activeX43.xml.rels><?xml version="1.0" encoding="UTF-8" standalone="yes"?>
<Relationships xmlns="http://schemas.openxmlformats.org/package/2006/relationships"><Relationship Id="rId1" Type="http://schemas.microsoft.com/office/2006/relationships/activeXControlBinary" Target="activeX43.bin"/></Relationships>
</file>

<file path=ppt/activeX/_rels/activeX44.xml.rels><?xml version="1.0" encoding="UTF-8" standalone="yes"?>
<Relationships xmlns="http://schemas.openxmlformats.org/package/2006/relationships"><Relationship Id="rId1" Type="http://schemas.microsoft.com/office/2006/relationships/activeXControlBinary" Target="activeX44.bin"/></Relationships>
</file>

<file path=ppt/activeX/_rels/activeX45.xml.rels><?xml version="1.0" encoding="UTF-8" standalone="yes"?>
<Relationships xmlns="http://schemas.openxmlformats.org/package/2006/relationships"><Relationship Id="rId1" Type="http://schemas.microsoft.com/office/2006/relationships/activeXControlBinary" Target="activeX45.bin"/></Relationships>
</file>

<file path=ppt/activeX/_rels/activeX46.xml.rels><?xml version="1.0" encoding="UTF-8" standalone="yes"?>
<Relationships xmlns="http://schemas.openxmlformats.org/package/2006/relationships"><Relationship Id="rId1" Type="http://schemas.microsoft.com/office/2006/relationships/activeXControlBinary" Target="activeX46.bin"/></Relationships>
</file>

<file path=ppt/activeX/_rels/activeX47.xml.rels><?xml version="1.0" encoding="UTF-8" standalone="yes"?>
<Relationships xmlns="http://schemas.openxmlformats.org/package/2006/relationships"><Relationship Id="rId1" Type="http://schemas.microsoft.com/office/2006/relationships/activeXControlBinary" Target="activeX47.bin"/></Relationships>
</file>

<file path=ppt/activeX/_rels/activeX48.xml.rels><?xml version="1.0" encoding="UTF-8" standalone="yes"?>
<Relationships xmlns="http://schemas.openxmlformats.org/package/2006/relationships"><Relationship Id="rId1" Type="http://schemas.microsoft.com/office/2006/relationships/activeXControlBinary" Target="activeX48.bin"/></Relationships>
</file>

<file path=ppt/activeX/_rels/activeX49.xml.rels><?xml version="1.0" encoding="UTF-8" standalone="yes"?>
<Relationships xmlns="http://schemas.openxmlformats.org/package/2006/relationships"><Relationship Id="rId1" Type="http://schemas.microsoft.com/office/2006/relationships/activeXControlBinary" Target="activeX49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50.xml.rels><?xml version="1.0" encoding="UTF-8" standalone="yes"?>
<Relationships xmlns="http://schemas.openxmlformats.org/package/2006/relationships"><Relationship Id="rId1" Type="http://schemas.microsoft.com/office/2006/relationships/activeXControlBinary" Target="activeX50.bin"/></Relationships>
</file>

<file path=ppt/activeX/_rels/activeX51.xml.rels><?xml version="1.0" encoding="UTF-8" standalone="yes"?>
<Relationships xmlns="http://schemas.openxmlformats.org/package/2006/relationships"><Relationship Id="rId1" Type="http://schemas.microsoft.com/office/2006/relationships/activeXControlBinary" Target="activeX51.bin"/></Relationships>
</file>

<file path=ppt/activeX/_rels/activeX52.xml.rels><?xml version="1.0" encoding="UTF-8" standalone="yes"?>
<Relationships xmlns="http://schemas.openxmlformats.org/package/2006/relationships"><Relationship Id="rId1" Type="http://schemas.microsoft.com/office/2006/relationships/activeXControlBinary" Target="activeX52.bin"/></Relationships>
</file>

<file path=ppt/activeX/_rels/activeX53.xml.rels><?xml version="1.0" encoding="UTF-8" standalone="yes"?>
<Relationships xmlns="http://schemas.openxmlformats.org/package/2006/relationships"><Relationship Id="rId1" Type="http://schemas.microsoft.com/office/2006/relationships/activeXControlBinary" Target="activeX53.bin"/></Relationships>
</file>

<file path=ppt/activeX/_rels/activeX54.xml.rels><?xml version="1.0" encoding="UTF-8" standalone="yes"?>
<Relationships xmlns="http://schemas.openxmlformats.org/package/2006/relationships"><Relationship Id="rId1" Type="http://schemas.microsoft.com/office/2006/relationships/activeXControlBinary" Target="activeX54.bin"/></Relationships>
</file>

<file path=ppt/activeX/_rels/activeX55.xml.rels><?xml version="1.0" encoding="UTF-8" standalone="yes"?>
<Relationships xmlns="http://schemas.openxmlformats.org/package/2006/relationships"><Relationship Id="rId1" Type="http://schemas.microsoft.com/office/2006/relationships/activeXControlBinary" Target="activeX55.bin"/></Relationships>
</file>

<file path=ppt/activeX/_rels/activeX56.xml.rels><?xml version="1.0" encoding="UTF-8" standalone="yes"?>
<Relationships xmlns="http://schemas.openxmlformats.org/package/2006/relationships"><Relationship Id="rId1" Type="http://schemas.microsoft.com/office/2006/relationships/activeXControlBinary" Target="activeX56.bin"/></Relationships>
</file>

<file path=ppt/activeX/_rels/activeX57.xml.rels><?xml version="1.0" encoding="UTF-8" standalone="yes"?>
<Relationships xmlns="http://schemas.openxmlformats.org/package/2006/relationships"><Relationship Id="rId1" Type="http://schemas.microsoft.com/office/2006/relationships/activeXControlBinary" Target="activeX57.bin"/></Relationships>
</file>

<file path=ppt/activeX/_rels/activeX58.xml.rels><?xml version="1.0" encoding="UTF-8" standalone="yes"?>
<Relationships xmlns="http://schemas.openxmlformats.org/package/2006/relationships"><Relationship Id="rId1" Type="http://schemas.microsoft.com/office/2006/relationships/activeXControlBinary" Target="activeX58.bin"/></Relationships>
</file>

<file path=ppt/activeX/_rels/activeX59.xml.rels><?xml version="1.0" encoding="UTF-8" standalone="yes"?>
<Relationships xmlns="http://schemas.openxmlformats.org/package/2006/relationships"><Relationship Id="rId1" Type="http://schemas.microsoft.com/office/2006/relationships/activeXControlBinary" Target="activeX59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60.xml.rels><?xml version="1.0" encoding="UTF-8" standalone="yes"?>
<Relationships xmlns="http://schemas.openxmlformats.org/package/2006/relationships"><Relationship Id="rId1" Type="http://schemas.microsoft.com/office/2006/relationships/activeXControlBinary" Target="activeX60.bin"/></Relationships>
</file>

<file path=ppt/activeX/_rels/activeX61.xml.rels><?xml version="1.0" encoding="UTF-8" standalone="yes"?>
<Relationships xmlns="http://schemas.openxmlformats.org/package/2006/relationships"><Relationship Id="rId1" Type="http://schemas.microsoft.com/office/2006/relationships/activeXControlBinary" Target="activeX61.bin"/></Relationships>
</file>

<file path=ppt/activeX/_rels/activeX62.xml.rels><?xml version="1.0" encoding="UTF-8" standalone="yes"?>
<Relationships xmlns="http://schemas.openxmlformats.org/package/2006/relationships"><Relationship Id="rId1" Type="http://schemas.microsoft.com/office/2006/relationships/activeXControlBinary" Target="activeX62.bin"/></Relationships>
</file>

<file path=ppt/activeX/_rels/activeX63.xml.rels><?xml version="1.0" encoding="UTF-8" standalone="yes"?>
<Relationships xmlns="http://schemas.openxmlformats.org/package/2006/relationships"><Relationship Id="rId1" Type="http://schemas.microsoft.com/office/2006/relationships/activeXControlBinary" Target="activeX63.bin"/></Relationships>
</file>

<file path=ppt/activeX/_rels/activeX64.xml.rels><?xml version="1.0" encoding="UTF-8" standalone="yes"?>
<Relationships xmlns="http://schemas.openxmlformats.org/package/2006/relationships"><Relationship Id="rId1" Type="http://schemas.microsoft.com/office/2006/relationships/activeXControlBinary" Target="activeX64.bin"/></Relationships>
</file>

<file path=ppt/activeX/_rels/activeX65.xml.rels><?xml version="1.0" encoding="UTF-8" standalone="yes"?>
<Relationships xmlns="http://schemas.openxmlformats.org/package/2006/relationships"><Relationship Id="rId1" Type="http://schemas.microsoft.com/office/2006/relationships/activeXControlBinary" Target="activeX65.bin"/></Relationships>
</file>

<file path=ppt/activeX/_rels/activeX66.xml.rels><?xml version="1.0" encoding="UTF-8" standalone="yes"?>
<Relationships xmlns="http://schemas.openxmlformats.org/package/2006/relationships"><Relationship Id="rId1" Type="http://schemas.microsoft.com/office/2006/relationships/activeXControlBinary" Target="activeX66.bin"/></Relationships>
</file>

<file path=ppt/activeX/_rels/activeX67.xml.rels><?xml version="1.0" encoding="UTF-8" standalone="yes"?>
<Relationships xmlns="http://schemas.openxmlformats.org/package/2006/relationships"><Relationship Id="rId1" Type="http://schemas.microsoft.com/office/2006/relationships/activeXControlBinary" Target="activeX67.bin"/></Relationships>
</file>

<file path=ppt/activeX/_rels/activeX68.xml.rels><?xml version="1.0" encoding="UTF-8" standalone="yes"?>
<Relationships xmlns="http://schemas.openxmlformats.org/package/2006/relationships"><Relationship Id="rId1" Type="http://schemas.microsoft.com/office/2006/relationships/activeXControlBinary" Target="activeX68.bin"/></Relationships>
</file>

<file path=ppt/activeX/_rels/activeX69.xml.rels><?xml version="1.0" encoding="UTF-8" standalone="yes"?>
<Relationships xmlns="http://schemas.openxmlformats.org/package/2006/relationships"><Relationship Id="rId1" Type="http://schemas.microsoft.com/office/2006/relationships/activeXControlBinary" Target="activeX69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70.xml.rels><?xml version="1.0" encoding="UTF-8" standalone="yes"?>
<Relationships xmlns="http://schemas.openxmlformats.org/package/2006/relationships"><Relationship Id="rId1" Type="http://schemas.microsoft.com/office/2006/relationships/activeXControlBinary" Target="activeX70.bin"/></Relationships>
</file>

<file path=ppt/activeX/_rels/activeX71.xml.rels><?xml version="1.0" encoding="UTF-8" standalone="yes"?>
<Relationships xmlns="http://schemas.openxmlformats.org/package/2006/relationships"><Relationship Id="rId1" Type="http://schemas.microsoft.com/office/2006/relationships/activeXControlBinary" Target="activeX71.bin"/></Relationships>
</file>

<file path=ppt/activeX/_rels/activeX72.xml.rels><?xml version="1.0" encoding="UTF-8" standalone="yes"?>
<Relationships xmlns="http://schemas.openxmlformats.org/package/2006/relationships"><Relationship Id="rId1" Type="http://schemas.microsoft.com/office/2006/relationships/activeXControlBinary" Target="activeX72.bin"/></Relationships>
</file>

<file path=ppt/activeX/_rels/activeX73.xml.rels><?xml version="1.0" encoding="UTF-8" standalone="yes"?>
<Relationships xmlns="http://schemas.openxmlformats.org/package/2006/relationships"><Relationship Id="rId1" Type="http://schemas.microsoft.com/office/2006/relationships/activeXControlBinary" Target="activeX73.bin"/></Relationships>
</file>

<file path=ppt/activeX/_rels/activeX74.xml.rels><?xml version="1.0" encoding="UTF-8" standalone="yes"?>
<Relationships xmlns="http://schemas.openxmlformats.org/package/2006/relationships"><Relationship Id="rId1" Type="http://schemas.microsoft.com/office/2006/relationships/activeXControlBinary" Target="activeX74.bin"/></Relationships>
</file>

<file path=ppt/activeX/_rels/activeX75.xml.rels><?xml version="1.0" encoding="UTF-8" standalone="yes"?>
<Relationships xmlns="http://schemas.openxmlformats.org/package/2006/relationships"><Relationship Id="rId1" Type="http://schemas.microsoft.com/office/2006/relationships/activeXControlBinary" Target="activeX75.bin"/></Relationships>
</file>

<file path=ppt/activeX/_rels/activeX76.xml.rels><?xml version="1.0" encoding="UTF-8" standalone="yes"?>
<Relationships xmlns="http://schemas.openxmlformats.org/package/2006/relationships"><Relationship Id="rId1" Type="http://schemas.microsoft.com/office/2006/relationships/activeXControlBinary" Target="activeX76.bin"/></Relationships>
</file>

<file path=ppt/activeX/_rels/activeX77.xml.rels><?xml version="1.0" encoding="UTF-8" standalone="yes"?>
<Relationships xmlns="http://schemas.openxmlformats.org/package/2006/relationships"><Relationship Id="rId1" Type="http://schemas.microsoft.com/office/2006/relationships/activeXControlBinary" Target="activeX77.bin"/></Relationships>
</file>

<file path=ppt/activeX/_rels/activeX78.xml.rels><?xml version="1.0" encoding="UTF-8" standalone="yes"?>
<Relationships xmlns="http://schemas.openxmlformats.org/package/2006/relationships"><Relationship Id="rId1" Type="http://schemas.microsoft.com/office/2006/relationships/activeXControlBinary" Target="activeX78.bin"/></Relationships>
</file>

<file path=ppt/activeX/_rels/activeX79.xml.rels><?xml version="1.0" encoding="UTF-8" standalone="yes"?>
<Relationships xmlns="http://schemas.openxmlformats.org/package/2006/relationships"><Relationship Id="rId1" Type="http://schemas.microsoft.com/office/2006/relationships/activeXControlBinary" Target="activeX79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80.xml.rels><?xml version="1.0" encoding="UTF-8" standalone="yes"?>
<Relationships xmlns="http://schemas.openxmlformats.org/package/2006/relationships"><Relationship Id="rId1" Type="http://schemas.microsoft.com/office/2006/relationships/activeXControlBinary" Target="activeX80.bin"/></Relationships>
</file>

<file path=ppt/activeX/_rels/activeX81.xml.rels><?xml version="1.0" encoding="UTF-8" standalone="yes"?>
<Relationships xmlns="http://schemas.openxmlformats.org/package/2006/relationships"><Relationship Id="rId1" Type="http://schemas.microsoft.com/office/2006/relationships/activeXControlBinary" Target="activeX81.bin"/></Relationships>
</file>

<file path=ppt/activeX/_rels/activeX82.xml.rels><?xml version="1.0" encoding="UTF-8" standalone="yes"?>
<Relationships xmlns="http://schemas.openxmlformats.org/package/2006/relationships"><Relationship Id="rId1" Type="http://schemas.microsoft.com/office/2006/relationships/activeXControlBinary" Target="activeX82.bin"/></Relationships>
</file>

<file path=ppt/activeX/_rels/activeX83.xml.rels><?xml version="1.0" encoding="UTF-8" standalone="yes"?>
<Relationships xmlns="http://schemas.openxmlformats.org/package/2006/relationships"><Relationship Id="rId1" Type="http://schemas.microsoft.com/office/2006/relationships/activeXControlBinary" Target="activeX83.bin"/></Relationships>
</file>

<file path=ppt/activeX/_rels/activeX84.xml.rels><?xml version="1.0" encoding="UTF-8" standalone="yes"?>
<Relationships xmlns="http://schemas.openxmlformats.org/package/2006/relationships"><Relationship Id="rId1" Type="http://schemas.microsoft.com/office/2006/relationships/activeXControlBinary" Target="activeX84.bin"/></Relationships>
</file>

<file path=ppt/activeX/_rels/activeX85.xml.rels><?xml version="1.0" encoding="UTF-8" standalone="yes"?>
<Relationships xmlns="http://schemas.openxmlformats.org/package/2006/relationships"><Relationship Id="rId1" Type="http://schemas.microsoft.com/office/2006/relationships/activeXControlBinary" Target="activeX85.bin"/></Relationships>
</file>

<file path=ppt/activeX/_rels/activeX86.xml.rels><?xml version="1.0" encoding="UTF-8" standalone="yes"?>
<Relationships xmlns="http://schemas.openxmlformats.org/package/2006/relationships"><Relationship Id="rId1" Type="http://schemas.microsoft.com/office/2006/relationships/activeXControlBinary" Target="activeX86.bin"/></Relationships>
</file>

<file path=ppt/activeX/_rels/activeX87.xml.rels><?xml version="1.0" encoding="UTF-8" standalone="yes"?>
<Relationships xmlns="http://schemas.openxmlformats.org/package/2006/relationships"><Relationship Id="rId1" Type="http://schemas.microsoft.com/office/2006/relationships/activeXControlBinary" Target="activeX87.bin"/></Relationships>
</file>

<file path=ppt/activeX/_rels/activeX88.xml.rels><?xml version="1.0" encoding="UTF-8" standalone="yes"?>
<Relationships xmlns="http://schemas.openxmlformats.org/package/2006/relationships"><Relationship Id="rId1" Type="http://schemas.microsoft.com/office/2006/relationships/activeXControlBinary" Target="activeX88.bin"/></Relationships>
</file>

<file path=ppt/activeX/_rels/activeX89.xml.rels><?xml version="1.0" encoding="UTF-8" standalone="yes"?>
<Relationships xmlns="http://schemas.openxmlformats.org/package/2006/relationships"><Relationship Id="rId1" Type="http://schemas.microsoft.com/office/2006/relationships/activeXControlBinary" Target="activeX89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_rels/activeX90.xml.rels><?xml version="1.0" encoding="UTF-8" standalone="yes"?>
<Relationships xmlns="http://schemas.openxmlformats.org/package/2006/relationships"><Relationship Id="rId1" Type="http://schemas.microsoft.com/office/2006/relationships/activeXControlBinary" Target="activeX90.bin"/></Relationships>
</file>

<file path=ppt/activeX/_rels/activeX91.xml.rels><?xml version="1.0" encoding="UTF-8" standalone="yes"?>
<Relationships xmlns="http://schemas.openxmlformats.org/package/2006/relationships"><Relationship Id="rId1" Type="http://schemas.microsoft.com/office/2006/relationships/activeXControlBinary" Target="activeX91.bin"/></Relationships>
</file>

<file path=ppt/activeX/_rels/activeX92.xml.rels><?xml version="1.0" encoding="UTF-8" standalone="yes"?>
<Relationships xmlns="http://schemas.openxmlformats.org/package/2006/relationships"><Relationship Id="rId1" Type="http://schemas.microsoft.com/office/2006/relationships/activeXControlBinary" Target="activeX92.bin"/></Relationships>
</file>

<file path=ppt/activeX/_rels/activeX93.xml.rels><?xml version="1.0" encoding="UTF-8" standalone="yes"?>
<Relationships xmlns="http://schemas.openxmlformats.org/package/2006/relationships"><Relationship Id="rId1" Type="http://schemas.microsoft.com/office/2006/relationships/activeXControlBinary" Target="activeX93.bin"/></Relationships>
</file>

<file path=ppt/activeX/_rels/activeX94.xml.rels><?xml version="1.0" encoding="UTF-8" standalone="yes"?>
<Relationships xmlns="http://schemas.openxmlformats.org/package/2006/relationships"><Relationship Id="rId1" Type="http://schemas.microsoft.com/office/2006/relationships/activeXControlBinary" Target="activeX94.bin"/></Relationships>
</file>

<file path=ppt/activeX/_rels/activeX95.xml.rels><?xml version="1.0" encoding="UTF-8" standalone="yes"?>
<Relationships xmlns="http://schemas.openxmlformats.org/package/2006/relationships"><Relationship Id="rId1" Type="http://schemas.microsoft.com/office/2006/relationships/activeXControlBinary" Target="activeX95.bin"/></Relationships>
</file>

<file path=ppt/activeX/_rels/activeX96.xml.rels><?xml version="1.0" encoding="UTF-8" standalone="yes"?>
<Relationships xmlns="http://schemas.openxmlformats.org/package/2006/relationships"><Relationship Id="rId1" Type="http://schemas.microsoft.com/office/2006/relationships/activeXControlBinary" Target="activeX96.bin"/></Relationships>
</file>

<file path=ppt/activeX/_rels/activeX97.xml.rels><?xml version="1.0" encoding="UTF-8" standalone="yes"?>
<Relationships xmlns="http://schemas.openxmlformats.org/package/2006/relationships"><Relationship Id="rId1" Type="http://schemas.microsoft.com/office/2006/relationships/activeXControlBinary" Target="activeX97.bin"/></Relationships>
</file>

<file path=ppt/activeX/_rels/activeX98.xml.rels><?xml version="1.0" encoding="UTF-8" standalone="yes"?>
<Relationships xmlns="http://schemas.openxmlformats.org/package/2006/relationships"><Relationship Id="rId1" Type="http://schemas.microsoft.com/office/2006/relationships/activeXControlBinary" Target="activeX98.bin"/></Relationships>
</file>

<file path=ppt/activeX/_rels/activeX99.xml.rels><?xml version="1.0" encoding="UTF-8" standalone="yes"?>
<Relationships xmlns="http://schemas.openxmlformats.org/package/2006/relationships"><Relationship Id="rId1" Type="http://schemas.microsoft.com/office/2006/relationships/activeXControlBinary" Target="activeX99.bin"/></Relationships>
</file>

<file path=ppt/activeX/activeX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0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0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0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0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0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0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0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0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0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0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1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1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1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1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1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1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1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1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1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1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2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2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2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2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2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2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2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2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2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2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3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3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3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3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3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3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3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3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3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3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4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4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4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4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4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4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4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4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4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4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5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5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5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5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5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5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5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5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5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5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6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6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6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6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6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6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6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6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6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5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5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5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5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5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5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5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5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5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5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6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6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6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6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6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6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6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6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6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6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7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7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7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7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7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7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7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7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7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7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8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8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8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8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8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8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8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8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8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8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9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9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9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9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9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9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9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9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9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9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83A1B5-4B33-4702-91CF-C1585201597D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10BC60E-A490-42A8-A4FE-56F57D01B532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«ГРАМОТНО ЧИТАТЬ»</a:t>
          </a:r>
          <a:endParaRPr lang="ru-RU" sz="1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CBA70C-2338-4E74-8A47-91FA7C34B265}" type="parTrans" cxnId="{1F0A3C4E-8D13-4D17-8946-82422B99B050}">
      <dgm:prSet/>
      <dgm:spPr/>
      <dgm:t>
        <a:bodyPr/>
        <a:lstStyle/>
        <a:p>
          <a:endParaRPr lang="ru-RU"/>
        </a:p>
      </dgm:t>
    </dgm:pt>
    <dgm:pt modelId="{6C13F041-B1A9-4D58-9ABB-53AAE5858EA0}" type="sibTrans" cxnId="{1F0A3C4E-8D13-4D17-8946-82422B99B050}">
      <dgm:prSet/>
      <dgm:spPr/>
      <dgm:t>
        <a:bodyPr/>
        <a:lstStyle/>
        <a:p>
          <a:endParaRPr lang="ru-RU"/>
        </a:p>
      </dgm:t>
    </dgm:pt>
    <dgm:pt modelId="{01703E55-12D0-4C29-B775-2C2E44DD5850}">
      <dgm:prSet phldrT="[Текст]" custT="1"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Понимать тексты</a:t>
          </a:r>
          <a:endParaRPr lang="ru-RU" sz="1800" dirty="0">
            <a:solidFill>
              <a:schemeClr val="bg1"/>
            </a:solidFill>
          </a:endParaRPr>
        </a:p>
      </dgm:t>
    </dgm:pt>
    <dgm:pt modelId="{58196D00-6C69-4FF7-8EC1-E6237747DD68}" type="parTrans" cxnId="{9C812EDB-21B1-4FFD-8F96-BA806FE90086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131F9FA0-4EFB-49B4-9143-9B8015F9844D}" type="sibTrans" cxnId="{9C812EDB-21B1-4FFD-8F96-BA806FE90086}">
      <dgm:prSet/>
      <dgm:spPr/>
      <dgm:t>
        <a:bodyPr/>
        <a:lstStyle/>
        <a:p>
          <a:endParaRPr lang="ru-RU"/>
        </a:p>
      </dgm:t>
    </dgm:pt>
    <dgm:pt modelId="{D7156E02-F525-4CD2-B358-176CE8BE24E1}">
      <dgm:prSet phldrT="[Текст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Оценивать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смысл и значение текста</a:t>
          </a:r>
          <a:endParaRPr lang="ru-RU" sz="1600" dirty="0">
            <a:solidFill>
              <a:schemeClr val="bg1"/>
            </a:solidFill>
          </a:endParaRPr>
        </a:p>
      </dgm:t>
    </dgm:pt>
    <dgm:pt modelId="{D9560A3F-1574-4023-9C96-4657E1209596}" type="parTrans" cxnId="{75FD559F-0FC6-4862-9171-86700A371868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682A724A-C6FE-44CB-ABC4-402045253527}" type="sibTrans" cxnId="{75FD559F-0FC6-4862-9171-86700A371868}">
      <dgm:prSet/>
      <dgm:spPr/>
      <dgm:t>
        <a:bodyPr/>
        <a:lstStyle/>
        <a:p>
          <a:endParaRPr lang="ru-RU"/>
        </a:p>
      </dgm:t>
    </dgm:pt>
    <dgm:pt modelId="{2DBFC3C2-EF47-4D58-AC94-8B75D7FA501F}">
      <dgm:prSet phldrT="[Текст]" custT="1"/>
      <dgm:spPr>
        <a:ln>
          <a:solidFill>
            <a:srgbClr val="FFFF0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Излагать свои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мысли о прочитанном</a:t>
          </a:r>
          <a:endParaRPr lang="ru-RU" sz="1600" dirty="0">
            <a:solidFill>
              <a:schemeClr val="bg1"/>
            </a:solidFill>
          </a:endParaRPr>
        </a:p>
      </dgm:t>
    </dgm:pt>
    <dgm:pt modelId="{8A2C12A5-9579-46E3-B3A0-2DF31D9DE99E}" type="parTrans" cxnId="{AEB7309D-69E4-49BB-8A19-39E7247BDF39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352E405-C409-4026-A941-C67ADDED7E9B}" type="sibTrans" cxnId="{AEB7309D-69E4-49BB-8A19-39E7247BDF39}">
      <dgm:prSet/>
      <dgm:spPr/>
      <dgm:t>
        <a:bodyPr/>
        <a:lstStyle/>
        <a:p>
          <a:endParaRPr lang="ru-RU"/>
        </a:p>
      </dgm:t>
    </dgm:pt>
    <dgm:pt modelId="{28C1A239-4678-4EAC-B7BC-9C235CDFD954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Уметь понимать различные формы представления информации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A0950E-5073-40C2-A5D9-8EA19665A20B}" type="parTrans" cxnId="{DBAE0C65-3096-4A1F-AFF6-07FFD368090A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8DDE8EC-068B-4FC0-9C87-3416EE169A40}" type="sibTrans" cxnId="{DBAE0C65-3096-4A1F-AFF6-07FFD368090A}">
      <dgm:prSet/>
      <dgm:spPr/>
      <dgm:t>
        <a:bodyPr/>
        <a:lstStyle/>
        <a:p>
          <a:endParaRPr lang="ru-RU"/>
        </a:p>
      </dgm:t>
    </dgm:pt>
    <dgm:pt modelId="{267759F3-6E0B-4C7B-BA03-AB7AE2FA2501}">
      <dgm:prSet phldrT="[Текст]" custT="1"/>
      <dgm:spPr>
        <a:ln>
          <a:solidFill>
            <a:srgbClr val="00B05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Размышлять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над содержанием текста</a:t>
          </a:r>
          <a:endParaRPr lang="ru-RU" sz="1600" b="1" dirty="0">
            <a:solidFill>
              <a:schemeClr val="bg1"/>
            </a:solidFill>
          </a:endParaRPr>
        </a:p>
      </dgm:t>
    </dgm:pt>
    <dgm:pt modelId="{F4DBB6EF-24D9-4055-BD35-CA2CD46EF1D8}" type="parTrans" cxnId="{EE3DE4B4-EAB4-443A-B09E-E8AD4BA7169E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AEF6341A-8DA6-4FF2-9C31-235D3431D607}" type="sibTrans" cxnId="{EE3DE4B4-EAB4-443A-B09E-E8AD4BA7169E}">
      <dgm:prSet/>
      <dgm:spPr/>
      <dgm:t>
        <a:bodyPr/>
        <a:lstStyle/>
        <a:p>
          <a:endParaRPr lang="ru-RU"/>
        </a:p>
      </dgm:t>
    </dgm:pt>
    <dgm:pt modelId="{FF1107D9-4876-467A-8861-D7F92C22B0BF}" type="pres">
      <dgm:prSet presAssocID="{E983A1B5-4B33-4702-91CF-C1585201597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1874D9-C4E0-4760-A4ED-68C5E9BCCCE0}" type="pres">
      <dgm:prSet presAssocID="{E10BC60E-A490-42A8-A4FE-56F57D01B532}" presName="centerShape" presStyleLbl="node0" presStyleIdx="0" presStyleCnt="1" custScaleX="209145" custLinFactNeighborX="508"/>
      <dgm:spPr/>
      <dgm:t>
        <a:bodyPr/>
        <a:lstStyle/>
        <a:p>
          <a:endParaRPr lang="ru-RU"/>
        </a:p>
      </dgm:t>
    </dgm:pt>
    <dgm:pt modelId="{CB1123B2-D318-4704-9333-39673272B2EB}" type="pres">
      <dgm:prSet presAssocID="{58196D00-6C69-4FF7-8EC1-E6237747DD68}" presName="Name9" presStyleLbl="parChTrans1D2" presStyleIdx="0" presStyleCnt="5"/>
      <dgm:spPr/>
      <dgm:t>
        <a:bodyPr/>
        <a:lstStyle/>
        <a:p>
          <a:endParaRPr lang="ru-RU"/>
        </a:p>
      </dgm:t>
    </dgm:pt>
    <dgm:pt modelId="{3F794E1D-5E55-4F22-A34B-A6D0528D8AD3}" type="pres">
      <dgm:prSet presAssocID="{58196D00-6C69-4FF7-8EC1-E6237747DD68}" presName="connTx" presStyleLbl="parChTrans1D2" presStyleIdx="0" presStyleCnt="5"/>
      <dgm:spPr/>
      <dgm:t>
        <a:bodyPr/>
        <a:lstStyle/>
        <a:p>
          <a:endParaRPr lang="ru-RU"/>
        </a:p>
      </dgm:t>
    </dgm:pt>
    <dgm:pt modelId="{126FFB85-7EF2-4674-AECD-8217D0A42163}" type="pres">
      <dgm:prSet presAssocID="{01703E55-12D0-4C29-B775-2C2E44DD5850}" presName="node" presStyleLbl="node1" presStyleIdx="0" presStyleCnt="5" custScaleY="110322" custLinFactX="-14557" custLinFactNeighborX="-100000" custLinFactNeighborY="-6095" custRadScaleRad="117691" custRadScaleInc="-302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E1ADE-3987-4711-942A-0514E9729867}" type="pres">
      <dgm:prSet presAssocID="{F4DBB6EF-24D9-4055-BD35-CA2CD46EF1D8}" presName="Name9" presStyleLbl="parChTrans1D2" presStyleIdx="1" presStyleCnt="5"/>
      <dgm:spPr/>
      <dgm:t>
        <a:bodyPr/>
        <a:lstStyle/>
        <a:p>
          <a:endParaRPr lang="ru-RU"/>
        </a:p>
      </dgm:t>
    </dgm:pt>
    <dgm:pt modelId="{BDE458DA-A755-4DB2-A82D-C1DD473F7C21}" type="pres">
      <dgm:prSet presAssocID="{F4DBB6EF-24D9-4055-BD35-CA2CD46EF1D8}" presName="connTx" presStyleLbl="parChTrans1D2" presStyleIdx="1" presStyleCnt="5"/>
      <dgm:spPr/>
      <dgm:t>
        <a:bodyPr/>
        <a:lstStyle/>
        <a:p>
          <a:endParaRPr lang="ru-RU"/>
        </a:p>
      </dgm:t>
    </dgm:pt>
    <dgm:pt modelId="{E50E9780-1636-421F-BE9A-1C36E8D87BFA}" type="pres">
      <dgm:prSet presAssocID="{267759F3-6E0B-4C7B-BA03-AB7AE2FA2501}" presName="node" presStyleLbl="node1" presStyleIdx="1" presStyleCnt="5" custScaleX="136070" custScaleY="95813" custRadScaleRad="101603" custRadScaleInc="-55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71F6F-811B-4224-A74B-27438EC14D91}" type="pres">
      <dgm:prSet presAssocID="{D9560A3F-1574-4023-9C96-4657E1209596}" presName="Name9" presStyleLbl="parChTrans1D2" presStyleIdx="2" presStyleCnt="5"/>
      <dgm:spPr/>
      <dgm:t>
        <a:bodyPr/>
        <a:lstStyle/>
        <a:p>
          <a:endParaRPr lang="ru-RU"/>
        </a:p>
      </dgm:t>
    </dgm:pt>
    <dgm:pt modelId="{F012EFE8-04D1-4548-94BB-90155187DC9A}" type="pres">
      <dgm:prSet presAssocID="{D9560A3F-1574-4023-9C96-4657E1209596}" presName="connTx" presStyleLbl="parChTrans1D2" presStyleIdx="2" presStyleCnt="5"/>
      <dgm:spPr/>
      <dgm:t>
        <a:bodyPr/>
        <a:lstStyle/>
        <a:p>
          <a:endParaRPr lang="ru-RU"/>
        </a:p>
      </dgm:t>
    </dgm:pt>
    <dgm:pt modelId="{F7B61189-7FFC-4E06-A3E2-C59EE83884AA}" type="pres">
      <dgm:prSet presAssocID="{D7156E02-F525-4CD2-B358-176CE8BE24E1}" presName="node" presStyleLbl="node1" presStyleIdx="2" presStyleCnt="5" custScaleX="132778" custScaleY="97582" custRadScaleRad="125694" custRadScaleInc="-82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8EF07-375D-4B73-947F-32194F0AAA3A}" type="pres">
      <dgm:prSet presAssocID="{8A2C12A5-9579-46E3-B3A0-2DF31D9DE99E}" presName="Name9" presStyleLbl="parChTrans1D2" presStyleIdx="3" presStyleCnt="5"/>
      <dgm:spPr/>
      <dgm:t>
        <a:bodyPr/>
        <a:lstStyle/>
        <a:p>
          <a:endParaRPr lang="ru-RU"/>
        </a:p>
      </dgm:t>
    </dgm:pt>
    <dgm:pt modelId="{E1809993-4014-4080-99B5-68FF9FF110BC}" type="pres">
      <dgm:prSet presAssocID="{8A2C12A5-9579-46E3-B3A0-2DF31D9DE99E}" presName="connTx" presStyleLbl="parChTrans1D2" presStyleIdx="3" presStyleCnt="5"/>
      <dgm:spPr/>
      <dgm:t>
        <a:bodyPr/>
        <a:lstStyle/>
        <a:p>
          <a:endParaRPr lang="ru-RU"/>
        </a:p>
      </dgm:t>
    </dgm:pt>
    <dgm:pt modelId="{BFA962EF-DB37-4DC7-A4FD-2693ACBE5129}" type="pres">
      <dgm:prSet presAssocID="{2DBFC3C2-EF47-4D58-AC94-8B75D7FA501F}" presName="node" presStyleLbl="node1" presStyleIdx="3" presStyleCnt="5" custScaleX="124031" custScaleY="89080" custRadScaleRad="71668" custRadScaleInc="-102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75524-AC58-413E-BE01-BD552A75CB8F}" type="pres">
      <dgm:prSet presAssocID="{00A0950E-5073-40C2-A5D9-8EA19665A20B}" presName="Name9" presStyleLbl="parChTrans1D2" presStyleIdx="4" presStyleCnt="5"/>
      <dgm:spPr/>
      <dgm:t>
        <a:bodyPr/>
        <a:lstStyle/>
        <a:p>
          <a:endParaRPr lang="ru-RU"/>
        </a:p>
      </dgm:t>
    </dgm:pt>
    <dgm:pt modelId="{B1D9D635-571A-4F02-9FA0-C80338661CF8}" type="pres">
      <dgm:prSet presAssocID="{00A0950E-5073-40C2-A5D9-8EA19665A20B}" presName="connTx" presStyleLbl="parChTrans1D2" presStyleIdx="4" presStyleCnt="5"/>
      <dgm:spPr/>
      <dgm:t>
        <a:bodyPr/>
        <a:lstStyle/>
        <a:p>
          <a:endParaRPr lang="ru-RU"/>
        </a:p>
      </dgm:t>
    </dgm:pt>
    <dgm:pt modelId="{0F22FB41-9297-4AF4-8A14-97415D10840B}" type="pres">
      <dgm:prSet presAssocID="{28C1A239-4678-4EAC-B7BC-9C235CDFD954}" presName="node" presStyleLbl="node1" presStyleIdx="4" presStyleCnt="5" custScaleX="138524" custScaleY="104990" custRadScaleRad="94832" custRadScaleInc="72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5E5F60-70A8-4F0C-8FF3-4B36DD7D06F1}" type="presOf" srcId="{D9560A3F-1574-4023-9C96-4657E1209596}" destId="{F012EFE8-04D1-4548-94BB-90155187DC9A}" srcOrd="1" destOrd="0" presId="urn:microsoft.com/office/officeart/2005/8/layout/radial1"/>
    <dgm:cxn modelId="{1F0A3C4E-8D13-4D17-8946-82422B99B050}" srcId="{E983A1B5-4B33-4702-91CF-C1585201597D}" destId="{E10BC60E-A490-42A8-A4FE-56F57D01B532}" srcOrd="0" destOrd="0" parTransId="{86CBA70C-2338-4E74-8A47-91FA7C34B265}" sibTransId="{6C13F041-B1A9-4D58-9ABB-53AAE5858EA0}"/>
    <dgm:cxn modelId="{9C812EDB-21B1-4FFD-8F96-BA806FE90086}" srcId="{E10BC60E-A490-42A8-A4FE-56F57D01B532}" destId="{01703E55-12D0-4C29-B775-2C2E44DD5850}" srcOrd="0" destOrd="0" parTransId="{58196D00-6C69-4FF7-8EC1-E6237747DD68}" sibTransId="{131F9FA0-4EFB-49B4-9143-9B8015F9844D}"/>
    <dgm:cxn modelId="{184BD7DE-A920-4413-8C68-EED4479CD908}" type="presOf" srcId="{D7156E02-F525-4CD2-B358-176CE8BE24E1}" destId="{F7B61189-7FFC-4E06-A3E2-C59EE83884AA}" srcOrd="0" destOrd="0" presId="urn:microsoft.com/office/officeart/2005/8/layout/radial1"/>
    <dgm:cxn modelId="{534A6ADE-CADC-464E-9DFD-86823C26AF47}" type="presOf" srcId="{F4DBB6EF-24D9-4055-BD35-CA2CD46EF1D8}" destId="{BDE458DA-A755-4DB2-A82D-C1DD473F7C21}" srcOrd="1" destOrd="0" presId="urn:microsoft.com/office/officeart/2005/8/layout/radial1"/>
    <dgm:cxn modelId="{7C5B7DDB-6A5B-4F1A-B13D-19333A7A0640}" type="presOf" srcId="{00A0950E-5073-40C2-A5D9-8EA19665A20B}" destId="{29575524-AC58-413E-BE01-BD552A75CB8F}" srcOrd="0" destOrd="0" presId="urn:microsoft.com/office/officeart/2005/8/layout/radial1"/>
    <dgm:cxn modelId="{E7303F6C-BCCC-4AD4-A797-0D52F69234B2}" type="presOf" srcId="{2DBFC3C2-EF47-4D58-AC94-8B75D7FA501F}" destId="{BFA962EF-DB37-4DC7-A4FD-2693ACBE5129}" srcOrd="0" destOrd="0" presId="urn:microsoft.com/office/officeart/2005/8/layout/radial1"/>
    <dgm:cxn modelId="{DBAE0C65-3096-4A1F-AFF6-07FFD368090A}" srcId="{E10BC60E-A490-42A8-A4FE-56F57D01B532}" destId="{28C1A239-4678-4EAC-B7BC-9C235CDFD954}" srcOrd="4" destOrd="0" parTransId="{00A0950E-5073-40C2-A5D9-8EA19665A20B}" sibTransId="{78DDE8EC-068B-4FC0-9C87-3416EE169A40}"/>
    <dgm:cxn modelId="{F928797D-C6DD-46F8-9C45-7F0596E47129}" type="presOf" srcId="{58196D00-6C69-4FF7-8EC1-E6237747DD68}" destId="{CB1123B2-D318-4704-9333-39673272B2EB}" srcOrd="0" destOrd="0" presId="urn:microsoft.com/office/officeart/2005/8/layout/radial1"/>
    <dgm:cxn modelId="{849DEBE5-A7AF-48AD-931F-E049F5112536}" type="presOf" srcId="{D9560A3F-1574-4023-9C96-4657E1209596}" destId="{CB671F6F-811B-4224-A74B-27438EC14D91}" srcOrd="0" destOrd="0" presId="urn:microsoft.com/office/officeart/2005/8/layout/radial1"/>
    <dgm:cxn modelId="{75FD559F-0FC6-4862-9171-86700A371868}" srcId="{E10BC60E-A490-42A8-A4FE-56F57D01B532}" destId="{D7156E02-F525-4CD2-B358-176CE8BE24E1}" srcOrd="2" destOrd="0" parTransId="{D9560A3F-1574-4023-9C96-4657E1209596}" sibTransId="{682A724A-C6FE-44CB-ABC4-402045253527}"/>
    <dgm:cxn modelId="{519B24A1-B623-4717-9E43-9456AFAF30A8}" type="presOf" srcId="{267759F3-6E0B-4C7B-BA03-AB7AE2FA2501}" destId="{E50E9780-1636-421F-BE9A-1C36E8D87BFA}" srcOrd="0" destOrd="0" presId="urn:microsoft.com/office/officeart/2005/8/layout/radial1"/>
    <dgm:cxn modelId="{CD312FBA-6A86-4971-B741-5CA2DEC6685C}" type="presOf" srcId="{E983A1B5-4B33-4702-91CF-C1585201597D}" destId="{FF1107D9-4876-467A-8861-D7F92C22B0BF}" srcOrd="0" destOrd="0" presId="urn:microsoft.com/office/officeart/2005/8/layout/radial1"/>
    <dgm:cxn modelId="{00C6C917-2385-49C6-A051-56235C63D0A1}" type="presOf" srcId="{F4DBB6EF-24D9-4055-BD35-CA2CD46EF1D8}" destId="{2ADE1ADE-3987-4711-942A-0514E9729867}" srcOrd="0" destOrd="0" presId="urn:microsoft.com/office/officeart/2005/8/layout/radial1"/>
    <dgm:cxn modelId="{5D4E8FA9-B646-4FF6-B000-A7D26E385015}" type="presOf" srcId="{00A0950E-5073-40C2-A5D9-8EA19665A20B}" destId="{B1D9D635-571A-4F02-9FA0-C80338661CF8}" srcOrd="1" destOrd="0" presId="urn:microsoft.com/office/officeart/2005/8/layout/radial1"/>
    <dgm:cxn modelId="{511D44E9-823E-4F20-B125-BC7E509AA020}" type="presOf" srcId="{01703E55-12D0-4C29-B775-2C2E44DD5850}" destId="{126FFB85-7EF2-4674-AECD-8217D0A42163}" srcOrd="0" destOrd="0" presId="urn:microsoft.com/office/officeart/2005/8/layout/radial1"/>
    <dgm:cxn modelId="{A978C6C0-7C7E-4B83-A056-CA0AFDE23998}" type="presOf" srcId="{E10BC60E-A490-42A8-A4FE-56F57D01B532}" destId="{C41874D9-C4E0-4760-A4ED-68C5E9BCCCE0}" srcOrd="0" destOrd="0" presId="urn:microsoft.com/office/officeart/2005/8/layout/radial1"/>
    <dgm:cxn modelId="{EE3DE4B4-EAB4-443A-B09E-E8AD4BA7169E}" srcId="{E10BC60E-A490-42A8-A4FE-56F57D01B532}" destId="{267759F3-6E0B-4C7B-BA03-AB7AE2FA2501}" srcOrd="1" destOrd="0" parTransId="{F4DBB6EF-24D9-4055-BD35-CA2CD46EF1D8}" sibTransId="{AEF6341A-8DA6-4FF2-9C31-235D3431D607}"/>
    <dgm:cxn modelId="{3B0CE49C-4597-41C3-879F-1F383D51D694}" type="presOf" srcId="{8A2C12A5-9579-46E3-B3A0-2DF31D9DE99E}" destId="{E1809993-4014-4080-99B5-68FF9FF110BC}" srcOrd="1" destOrd="0" presId="urn:microsoft.com/office/officeart/2005/8/layout/radial1"/>
    <dgm:cxn modelId="{AEB7309D-69E4-49BB-8A19-39E7247BDF39}" srcId="{E10BC60E-A490-42A8-A4FE-56F57D01B532}" destId="{2DBFC3C2-EF47-4D58-AC94-8B75D7FA501F}" srcOrd="3" destOrd="0" parTransId="{8A2C12A5-9579-46E3-B3A0-2DF31D9DE99E}" sibTransId="{8352E405-C409-4026-A941-C67ADDED7E9B}"/>
    <dgm:cxn modelId="{F2DF8553-4EE8-46BD-B06D-C856C359B67B}" type="presOf" srcId="{8A2C12A5-9579-46E3-B3A0-2DF31D9DE99E}" destId="{C398EF07-375D-4B73-947F-32194F0AAA3A}" srcOrd="0" destOrd="0" presId="urn:microsoft.com/office/officeart/2005/8/layout/radial1"/>
    <dgm:cxn modelId="{F34FF96A-2B76-43DA-AD2D-CBC10E6A1B74}" type="presOf" srcId="{58196D00-6C69-4FF7-8EC1-E6237747DD68}" destId="{3F794E1D-5E55-4F22-A34B-A6D0528D8AD3}" srcOrd="1" destOrd="0" presId="urn:microsoft.com/office/officeart/2005/8/layout/radial1"/>
    <dgm:cxn modelId="{D91FBA07-060D-45E2-BAC6-C4787560B9C1}" type="presOf" srcId="{28C1A239-4678-4EAC-B7BC-9C235CDFD954}" destId="{0F22FB41-9297-4AF4-8A14-97415D10840B}" srcOrd="0" destOrd="0" presId="urn:microsoft.com/office/officeart/2005/8/layout/radial1"/>
    <dgm:cxn modelId="{1D1ECCB2-8B60-4599-84FF-04AA7BCCD053}" type="presParOf" srcId="{FF1107D9-4876-467A-8861-D7F92C22B0BF}" destId="{C41874D9-C4E0-4760-A4ED-68C5E9BCCCE0}" srcOrd="0" destOrd="0" presId="urn:microsoft.com/office/officeart/2005/8/layout/radial1"/>
    <dgm:cxn modelId="{D66DD51A-39CE-4E22-9E32-EDEBF5A9BD1E}" type="presParOf" srcId="{FF1107D9-4876-467A-8861-D7F92C22B0BF}" destId="{CB1123B2-D318-4704-9333-39673272B2EB}" srcOrd="1" destOrd="0" presId="urn:microsoft.com/office/officeart/2005/8/layout/radial1"/>
    <dgm:cxn modelId="{E071267A-F4B6-4D1A-85A6-A5035D3B0066}" type="presParOf" srcId="{CB1123B2-D318-4704-9333-39673272B2EB}" destId="{3F794E1D-5E55-4F22-A34B-A6D0528D8AD3}" srcOrd="0" destOrd="0" presId="urn:microsoft.com/office/officeart/2005/8/layout/radial1"/>
    <dgm:cxn modelId="{FA1945F5-CADB-4A2A-9601-A29078082674}" type="presParOf" srcId="{FF1107D9-4876-467A-8861-D7F92C22B0BF}" destId="{126FFB85-7EF2-4674-AECD-8217D0A42163}" srcOrd="2" destOrd="0" presId="urn:microsoft.com/office/officeart/2005/8/layout/radial1"/>
    <dgm:cxn modelId="{2919EFBC-F8E8-40D6-AF57-BFD0C53AB02A}" type="presParOf" srcId="{FF1107D9-4876-467A-8861-D7F92C22B0BF}" destId="{2ADE1ADE-3987-4711-942A-0514E9729867}" srcOrd="3" destOrd="0" presId="urn:microsoft.com/office/officeart/2005/8/layout/radial1"/>
    <dgm:cxn modelId="{18BA65A6-385B-495D-AE03-63F2651EDB00}" type="presParOf" srcId="{2ADE1ADE-3987-4711-942A-0514E9729867}" destId="{BDE458DA-A755-4DB2-A82D-C1DD473F7C21}" srcOrd="0" destOrd="0" presId="urn:microsoft.com/office/officeart/2005/8/layout/radial1"/>
    <dgm:cxn modelId="{3C24E59F-D0DF-48A5-A282-23B897F4CAAF}" type="presParOf" srcId="{FF1107D9-4876-467A-8861-D7F92C22B0BF}" destId="{E50E9780-1636-421F-BE9A-1C36E8D87BFA}" srcOrd="4" destOrd="0" presId="urn:microsoft.com/office/officeart/2005/8/layout/radial1"/>
    <dgm:cxn modelId="{99BFF11A-8D34-4739-A459-F7BEFC080B39}" type="presParOf" srcId="{FF1107D9-4876-467A-8861-D7F92C22B0BF}" destId="{CB671F6F-811B-4224-A74B-27438EC14D91}" srcOrd="5" destOrd="0" presId="urn:microsoft.com/office/officeart/2005/8/layout/radial1"/>
    <dgm:cxn modelId="{818DFBAC-61EC-48A2-B5FA-3846E157DCE7}" type="presParOf" srcId="{CB671F6F-811B-4224-A74B-27438EC14D91}" destId="{F012EFE8-04D1-4548-94BB-90155187DC9A}" srcOrd="0" destOrd="0" presId="urn:microsoft.com/office/officeart/2005/8/layout/radial1"/>
    <dgm:cxn modelId="{A09984D7-8E08-4338-8FE4-79DBC4D1EDBF}" type="presParOf" srcId="{FF1107D9-4876-467A-8861-D7F92C22B0BF}" destId="{F7B61189-7FFC-4E06-A3E2-C59EE83884AA}" srcOrd="6" destOrd="0" presId="urn:microsoft.com/office/officeart/2005/8/layout/radial1"/>
    <dgm:cxn modelId="{74D16FC5-F693-4AE6-A06A-6938F1694C49}" type="presParOf" srcId="{FF1107D9-4876-467A-8861-D7F92C22B0BF}" destId="{C398EF07-375D-4B73-947F-32194F0AAA3A}" srcOrd="7" destOrd="0" presId="urn:microsoft.com/office/officeart/2005/8/layout/radial1"/>
    <dgm:cxn modelId="{B4B9D859-9FC5-440E-87C3-099FCBB955D9}" type="presParOf" srcId="{C398EF07-375D-4B73-947F-32194F0AAA3A}" destId="{E1809993-4014-4080-99B5-68FF9FF110BC}" srcOrd="0" destOrd="0" presId="urn:microsoft.com/office/officeart/2005/8/layout/radial1"/>
    <dgm:cxn modelId="{0F73E415-11DD-4308-8BB1-8FC40BBCC7CA}" type="presParOf" srcId="{FF1107D9-4876-467A-8861-D7F92C22B0BF}" destId="{BFA962EF-DB37-4DC7-A4FD-2693ACBE5129}" srcOrd="8" destOrd="0" presId="urn:microsoft.com/office/officeart/2005/8/layout/radial1"/>
    <dgm:cxn modelId="{9FBD9ACB-6BDC-4E0D-A1A5-97821128DFFD}" type="presParOf" srcId="{FF1107D9-4876-467A-8861-D7F92C22B0BF}" destId="{29575524-AC58-413E-BE01-BD552A75CB8F}" srcOrd="9" destOrd="0" presId="urn:microsoft.com/office/officeart/2005/8/layout/radial1"/>
    <dgm:cxn modelId="{89E9424E-DB0F-418E-B5AC-22177DE8CD06}" type="presParOf" srcId="{29575524-AC58-413E-BE01-BD552A75CB8F}" destId="{B1D9D635-571A-4F02-9FA0-C80338661CF8}" srcOrd="0" destOrd="0" presId="urn:microsoft.com/office/officeart/2005/8/layout/radial1"/>
    <dgm:cxn modelId="{C864ED9D-CA7D-445F-AE62-2826CA54E361}" type="presParOf" srcId="{FF1107D9-4876-467A-8861-D7F92C22B0BF}" destId="{0F22FB41-9297-4AF4-8A14-97415D10840B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1874D9-C4E0-4760-A4ED-68C5E9BCCCE0}">
      <dsp:nvSpPr>
        <dsp:cNvPr id="0" name=""/>
        <dsp:cNvSpPr/>
      </dsp:nvSpPr>
      <dsp:spPr>
        <a:xfrm>
          <a:off x="2076437" y="2093712"/>
          <a:ext cx="3252173" cy="1554984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«ГРАМОТНО ЧИТАТЬ»</a:t>
          </a:r>
          <a:endParaRPr lang="ru-RU" sz="16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76437" y="2093712"/>
        <a:ext cx="3252173" cy="1554984"/>
      </dsp:txXfrm>
    </dsp:sp>
    <dsp:sp modelId="{CB1123B2-D318-4704-9333-39673272B2EB}">
      <dsp:nvSpPr>
        <dsp:cNvPr id="0" name=""/>
        <dsp:cNvSpPr/>
      </dsp:nvSpPr>
      <dsp:spPr>
        <a:xfrm rot="9681898">
          <a:off x="2163440" y="3334754"/>
          <a:ext cx="215901" cy="38108"/>
        </a:xfrm>
        <a:custGeom>
          <a:avLst/>
          <a:gdLst/>
          <a:ahLst/>
          <a:cxnLst/>
          <a:rect l="0" t="0" r="0" b="0"/>
          <a:pathLst>
            <a:path>
              <a:moveTo>
                <a:pt x="0" y="19054"/>
              </a:moveTo>
              <a:lnTo>
                <a:pt x="215901" y="19054"/>
              </a:lnTo>
            </a:path>
          </a:pathLst>
        </a:custGeom>
        <a:noFill/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9681898">
        <a:off x="2265993" y="3348411"/>
        <a:ext cx="10795" cy="10795"/>
      </dsp:txXfrm>
    </dsp:sp>
    <dsp:sp modelId="{126FFB85-7EF2-4674-AECD-8217D0A42163}">
      <dsp:nvSpPr>
        <dsp:cNvPr id="0" name=""/>
        <dsp:cNvSpPr/>
      </dsp:nvSpPr>
      <dsp:spPr>
        <a:xfrm>
          <a:off x="648074" y="2781290"/>
          <a:ext cx="1554984" cy="1715490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Понимать тексты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648074" y="2781290"/>
        <a:ext cx="1554984" cy="1715490"/>
      </dsp:txXfrm>
    </dsp:sp>
    <dsp:sp modelId="{2ADE1ADE-3987-4711-942A-0514E9729867}">
      <dsp:nvSpPr>
        <dsp:cNvPr id="0" name=""/>
        <dsp:cNvSpPr/>
      </dsp:nvSpPr>
      <dsp:spPr>
        <a:xfrm rot="19306931">
          <a:off x="4539039" y="2166046"/>
          <a:ext cx="69619" cy="38108"/>
        </a:xfrm>
        <a:custGeom>
          <a:avLst/>
          <a:gdLst/>
          <a:ahLst/>
          <a:cxnLst/>
          <a:rect l="0" t="0" r="0" b="0"/>
          <a:pathLst>
            <a:path>
              <a:moveTo>
                <a:pt x="0" y="19054"/>
              </a:moveTo>
              <a:lnTo>
                <a:pt x="69619" y="19054"/>
              </a:lnTo>
            </a:path>
          </a:pathLst>
        </a:custGeom>
        <a:noFill/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306931">
        <a:off x="4572109" y="2183359"/>
        <a:ext cx="3480" cy="3480"/>
      </dsp:txXfrm>
    </dsp:sp>
    <dsp:sp modelId="{E50E9780-1636-421F-BE9A-1C36E8D87BFA}">
      <dsp:nvSpPr>
        <dsp:cNvPr id="0" name=""/>
        <dsp:cNvSpPr/>
      </dsp:nvSpPr>
      <dsp:spPr>
        <a:xfrm>
          <a:off x="4248470" y="863329"/>
          <a:ext cx="2115867" cy="1489877"/>
        </a:xfrm>
        <a:prstGeom prst="ellipse">
          <a:avLst/>
        </a:prstGeom>
        <a:solidFill>
          <a:schemeClr val="accent5">
            <a:hueOff val="2970924"/>
            <a:satOff val="-15130"/>
            <a:lumOff val="2794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Размышлять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над содержанием текста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4248470" y="863329"/>
        <a:ext cx="2115867" cy="1489877"/>
      </dsp:txXfrm>
    </dsp:sp>
    <dsp:sp modelId="{CB671F6F-811B-4224-A74B-27438EC14D91}">
      <dsp:nvSpPr>
        <dsp:cNvPr id="0" name=""/>
        <dsp:cNvSpPr/>
      </dsp:nvSpPr>
      <dsp:spPr>
        <a:xfrm rot="1473001">
          <a:off x="4866083" y="3445362"/>
          <a:ext cx="270236" cy="38108"/>
        </a:xfrm>
        <a:custGeom>
          <a:avLst/>
          <a:gdLst/>
          <a:ahLst/>
          <a:cxnLst/>
          <a:rect l="0" t="0" r="0" b="0"/>
          <a:pathLst>
            <a:path>
              <a:moveTo>
                <a:pt x="0" y="19054"/>
              </a:moveTo>
              <a:lnTo>
                <a:pt x="270236" y="19054"/>
              </a:lnTo>
            </a:path>
          </a:pathLst>
        </a:custGeom>
        <a:noFill/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473001">
        <a:off x="4994445" y="3457660"/>
        <a:ext cx="13511" cy="13511"/>
      </dsp:txXfrm>
    </dsp:sp>
    <dsp:sp modelId="{F7B61189-7FFC-4E06-A3E2-C59EE83884AA}">
      <dsp:nvSpPr>
        <dsp:cNvPr id="0" name=""/>
        <dsp:cNvSpPr/>
      </dsp:nvSpPr>
      <dsp:spPr>
        <a:xfrm>
          <a:off x="4968551" y="3162362"/>
          <a:ext cx="2064677" cy="1517385"/>
        </a:xfrm>
        <a:prstGeom prst="ellipse">
          <a:avLst/>
        </a:prstGeom>
        <a:solidFill>
          <a:schemeClr val="accent5">
            <a:hueOff val="5941847"/>
            <a:satOff val="-30260"/>
            <a:lumOff val="5588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Оценивать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смысл и значение текста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4968551" y="3162362"/>
        <a:ext cx="2064677" cy="1517385"/>
      </dsp:txXfrm>
    </dsp:sp>
    <dsp:sp modelId="{C398EF07-375D-4B73-947F-32194F0AAA3A}">
      <dsp:nvSpPr>
        <dsp:cNvPr id="0" name=""/>
        <dsp:cNvSpPr/>
      </dsp:nvSpPr>
      <dsp:spPr>
        <a:xfrm rot="16204478">
          <a:off x="3692122" y="3620242"/>
          <a:ext cx="18801" cy="38108"/>
        </a:xfrm>
        <a:custGeom>
          <a:avLst/>
          <a:gdLst/>
          <a:ahLst/>
          <a:cxnLst/>
          <a:rect l="0" t="0" r="0" b="0"/>
          <a:pathLst>
            <a:path>
              <a:moveTo>
                <a:pt x="0" y="19054"/>
              </a:moveTo>
              <a:lnTo>
                <a:pt x="18801" y="19054"/>
              </a:lnTo>
            </a:path>
          </a:pathLst>
        </a:custGeom>
        <a:noFill/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4478">
        <a:off x="3701052" y="3638826"/>
        <a:ext cx="940" cy="940"/>
      </dsp:txXfrm>
    </dsp:sp>
    <dsp:sp modelId="{BFA962EF-DB37-4DC7-A4FD-2693ACBE5129}">
      <dsp:nvSpPr>
        <dsp:cNvPr id="0" name=""/>
        <dsp:cNvSpPr/>
      </dsp:nvSpPr>
      <dsp:spPr>
        <a:xfrm>
          <a:off x="2736301" y="3629895"/>
          <a:ext cx="1928663" cy="1385180"/>
        </a:xfrm>
        <a:prstGeom prst="ellipse">
          <a:avLst/>
        </a:prstGeom>
        <a:solidFill>
          <a:schemeClr val="accent5">
            <a:hueOff val="8912770"/>
            <a:satOff val="-45390"/>
            <a:lumOff val="8381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Излагать свои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мысли о прочитанном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2736301" y="3629895"/>
        <a:ext cx="1928663" cy="1385180"/>
      </dsp:txXfrm>
    </dsp:sp>
    <dsp:sp modelId="{29575524-AC58-413E-BE01-BD552A75CB8F}">
      <dsp:nvSpPr>
        <dsp:cNvPr id="0" name=""/>
        <dsp:cNvSpPr/>
      </dsp:nvSpPr>
      <dsp:spPr>
        <a:xfrm rot="13416428">
          <a:off x="2971504" y="2156679"/>
          <a:ext cx="1767" cy="38108"/>
        </a:xfrm>
        <a:custGeom>
          <a:avLst/>
          <a:gdLst/>
          <a:ahLst/>
          <a:cxnLst/>
          <a:rect l="0" t="0" r="0" b="0"/>
          <a:pathLst>
            <a:path>
              <a:moveTo>
                <a:pt x="0" y="19054"/>
              </a:moveTo>
              <a:lnTo>
                <a:pt x="1767" y="19054"/>
              </a:lnTo>
            </a:path>
          </a:pathLst>
        </a:custGeom>
        <a:noFill/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3416428">
        <a:off x="2972343" y="2175688"/>
        <a:ext cx="88" cy="88"/>
      </dsp:txXfrm>
    </dsp:sp>
    <dsp:sp modelId="{0F22FB41-9297-4AF4-8A14-97415D10840B}">
      <dsp:nvSpPr>
        <dsp:cNvPr id="0" name=""/>
        <dsp:cNvSpPr/>
      </dsp:nvSpPr>
      <dsp:spPr>
        <a:xfrm>
          <a:off x="1224144" y="720080"/>
          <a:ext cx="2154027" cy="1632578"/>
        </a:xfrm>
        <a:prstGeom prst="ellipse">
          <a:avLst/>
        </a:prstGeom>
        <a:solidFill>
          <a:schemeClr val="accent5">
            <a:hueOff val="11883694"/>
            <a:satOff val="-60520"/>
            <a:lumOff val="11175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Уметь понимать различные формы представления информации</a:t>
          </a:r>
          <a:endParaRPr lang="ru-RU" sz="1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4144" y="720080"/>
        <a:ext cx="2154027" cy="1632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4870A-BC7E-4BFA-84C7-270EBDE69533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53844-825A-4EEC-953E-0E1CA48E7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CBBFCE-3AC2-4C4A-BFF4-EBB4D41C9C59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1A6AAB8-2BAE-4276-9C10-E02F9DBAC705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C2B76AA-2E18-410D-9F49-2CD754E64CC3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1126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26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sites.google.com/site/kursusfunctreading/4-piramida-bluma/material-dla-zadanij/splosnoj-tekst-raboty-ucastnikov/1.JPG?attredirects=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s://sites.google.com/site/kursusfunctreading/4-piramida-bluma/material-dla-zadanij/splosnoj-tekst-raboty-ucastnikov/2.JPG?attredirects=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control" Target="../activeX/activeX12.xml"/><Relationship Id="rId18" Type="http://schemas.openxmlformats.org/officeDocument/2006/relationships/control" Target="../activeX/activeX17.xml"/><Relationship Id="rId26" Type="http://schemas.openxmlformats.org/officeDocument/2006/relationships/control" Target="../activeX/activeX25.xml"/><Relationship Id="rId39" Type="http://schemas.openxmlformats.org/officeDocument/2006/relationships/control" Target="../activeX/activeX38.xml"/><Relationship Id="rId3" Type="http://schemas.openxmlformats.org/officeDocument/2006/relationships/control" Target="../activeX/activeX2.xml"/><Relationship Id="rId21" Type="http://schemas.openxmlformats.org/officeDocument/2006/relationships/control" Target="../activeX/activeX20.xml"/><Relationship Id="rId34" Type="http://schemas.openxmlformats.org/officeDocument/2006/relationships/control" Target="../activeX/activeX33.xml"/><Relationship Id="rId42" Type="http://schemas.openxmlformats.org/officeDocument/2006/relationships/control" Target="../activeX/activeX41.xml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17" Type="http://schemas.openxmlformats.org/officeDocument/2006/relationships/control" Target="../activeX/activeX16.xml"/><Relationship Id="rId25" Type="http://schemas.openxmlformats.org/officeDocument/2006/relationships/control" Target="../activeX/activeX24.xml"/><Relationship Id="rId33" Type="http://schemas.openxmlformats.org/officeDocument/2006/relationships/control" Target="../activeX/activeX32.xml"/><Relationship Id="rId38" Type="http://schemas.openxmlformats.org/officeDocument/2006/relationships/control" Target="../activeX/activeX37.xml"/><Relationship Id="rId2" Type="http://schemas.openxmlformats.org/officeDocument/2006/relationships/control" Target="../activeX/activeX1.xml"/><Relationship Id="rId16" Type="http://schemas.openxmlformats.org/officeDocument/2006/relationships/control" Target="../activeX/activeX15.xml"/><Relationship Id="rId20" Type="http://schemas.openxmlformats.org/officeDocument/2006/relationships/control" Target="../activeX/activeX19.xml"/><Relationship Id="rId29" Type="http://schemas.openxmlformats.org/officeDocument/2006/relationships/control" Target="../activeX/activeX28.xml"/><Relationship Id="rId41" Type="http://schemas.openxmlformats.org/officeDocument/2006/relationships/control" Target="../activeX/activeX40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24" Type="http://schemas.openxmlformats.org/officeDocument/2006/relationships/control" Target="../activeX/activeX23.xml"/><Relationship Id="rId32" Type="http://schemas.openxmlformats.org/officeDocument/2006/relationships/control" Target="../activeX/activeX31.xml"/><Relationship Id="rId37" Type="http://schemas.openxmlformats.org/officeDocument/2006/relationships/control" Target="../activeX/activeX36.xml"/><Relationship Id="rId40" Type="http://schemas.openxmlformats.org/officeDocument/2006/relationships/control" Target="../activeX/activeX39.xml"/><Relationship Id="rId5" Type="http://schemas.openxmlformats.org/officeDocument/2006/relationships/control" Target="../activeX/activeX4.xml"/><Relationship Id="rId15" Type="http://schemas.openxmlformats.org/officeDocument/2006/relationships/control" Target="../activeX/activeX14.xml"/><Relationship Id="rId23" Type="http://schemas.openxmlformats.org/officeDocument/2006/relationships/control" Target="../activeX/activeX22.xml"/><Relationship Id="rId28" Type="http://schemas.openxmlformats.org/officeDocument/2006/relationships/control" Target="../activeX/activeX27.xml"/><Relationship Id="rId36" Type="http://schemas.openxmlformats.org/officeDocument/2006/relationships/control" Target="../activeX/activeX35.xml"/><Relationship Id="rId10" Type="http://schemas.openxmlformats.org/officeDocument/2006/relationships/control" Target="../activeX/activeX9.xml"/><Relationship Id="rId19" Type="http://schemas.openxmlformats.org/officeDocument/2006/relationships/control" Target="../activeX/activeX18.xml"/><Relationship Id="rId31" Type="http://schemas.openxmlformats.org/officeDocument/2006/relationships/control" Target="../activeX/activeX30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control" Target="../activeX/activeX13.xml"/><Relationship Id="rId22" Type="http://schemas.openxmlformats.org/officeDocument/2006/relationships/control" Target="../activeX/activeX21.xml"/><Relationship Id="rId27" Type="http://schemas.openxmlformats.org/officeDocument/2006/relationships/control" Target="../activeX/activeX26.xml"/><Relationship Id="rId30" Type="http://schemas.openxmlformats.org/officeDocument/2006/relationships/control" Target="../activeX/activeX29.xml"/><Relationship Id="rId35" Type="http://schemas.openxmlformats.org/officeDocument/2006/relationships/control" Target="../activeX/activeX34.xml"/><Relationship Id="rId43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48.xml"/><Relationship Id="rId13" Type="http://schemas.openxmlformats.org/officeDocument/2006/relationships/control" Target="../activeX/activeX53.xml"/><Relationship Id="rId18" Type="http://schemas.openxmlformats.org/officeDocument/2006/relationships/control" Target="../activeX/activeX58.xml"/><Relationship Id="rId26" Type="http://schemas.openxmlformats.org/officeDocument/2006/relationships/control" Target="../activeX/activeX66.xml"/><Relationship Id="rId39" Type="http://schemas.openxmlformats.org/officeDocument/2006/relationships/control" Target="../activeX/activeX79.xml"/><Relationship Id="rId3" Type="http://schemas.openxmlformats.org/officeDocument/2006/relationships/control" Target="../activeX/activeX43.xml"/><Relationship Id="rId21" Type="http://schemas.openxmlformats.org/officeDocument/2006/relationships/control" Target="../activeX/activeX61.xml"/><Relationship Id="rId34" Type="http://schemas.openxmlformats.org/officeDocument/2006/relationships/control" Target="../activeX/activeX74.xml"/><Relationship Id="rId42" Type="http://schemas.openxmlformats.org/officeDocument/2006/relationships/control" Target="../activeX/activeX82.xml"/><Relationship Id="rId7" Type="http://schemas.openxmlformats.org/officeDocument/2006/relationships/control" Target="../activeX/activeX47.xml"/><Relationship Id="rId12" Type="http://schemas.openxmlformats.org/officeDocument/2006/relationships/control" Target="../activeX/activeX52.xml"/><Relationship Id="rId17" Type="http://schemas.openxmlformats.org/officeDocument/2006/relationships/control" Target="../activeX/activeX57.xml"/><Relationship Id="rId25" Type="http://schemas.openxmlformats.org/officeDocument/2006/relationships/control" Target="../activeX/activeX65.xml"/><Relationship Id="rId33" Type="http://schemas.openxmlformats.org/officeDocument/2006/relationships/control" Target="../activeX/activeX73.xml"/><Relationship Id="rId38" Type="http://schemas.openxmlformats.org/officeDocument/2006/relationships/control" Target="../activeX/activeX78.xml"/><Relationship Id="rId2" Type="http://schemas.openxmlformats.org/officeDocument/2006/relationships/control" Target="../activeX/activeX42.xml"/><Relationship Id="rId16" Type="http://schemas.openxmlformats.org/officeDocument/2006/relationships/control" Target="../activeX/activeX56.xml"/><Relationship Id="rId20" Type="http://schemas.openxmlformats.org/officeDocument/2006/relationships/control" Target="../activeX/activeX60.xml"/><Relationship Id="rId29" Type="http://schemas.openxmlformats.org/officeDocument/2006/relationships/control" Target="../activeX/activeX69.xml"/><Relationship Id="rId41" Type="http://schemas.openxmlformats.org/officeDocument/2006/relationships/control" Target="../activeX/activeX81.xml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46.xml"/><Relationship Id="rId11" Type="http://schemas.openxmlformats.org/officeDocument/2006/relationships/control" Target="../activeX/activeX51.xml"/><Relationship Id="rId24" Type="http://schemas.openxmlformats.org/officeDocument/2006/relationships/control" Target="../activeX/activeX64.xml"/><Relationship Id="rId32" Type="http://schemas.openxmlformats.org/officeDocument/2006/relationships/control" Target="../activeX/activeX72.xml"/><Relationship Id="rId37" Type="http://schemas.openxmlformats.org/officeDocument/2006/relationships/control" Target="../activeX/activeX77.xml"/><Relationship Id="rId40" Type="http://schemas.openxmlformats.org/officeDocument/2006/relationships/control" Target="../activeX/activeX80.xml"/><Relationship Id="rId5" Type="http://schemas.openxmlformats.org/officeDocument/2006/relationships/control" Target="../activeX/activeX45.xml"/><Relationship Id="rId15" Type="http://schemas.openxmlformats.org/officeDocument/2006/relationships/control" Target="../activeX/activeX55.xml"/><Relationship Id="rId23" Type="http://schemas.openxmlformats.org/officeDocument/2006/relationships/control" Target="../activeX/activeX63.xml"/><Relationship Id="rId28" Type="http://schemas.openxmlformats.org/officeDocument/2006/relationships/control" Target="../activeX/activeX68.xml"/><Relationship Id="rId36" Type="http://schemas.openxmlformats.org/officeDocument/2006/relationships/control" Target="../activeX/activeX76.xml"/><Relationship Id="rId10" Type="http://schemas.openxmlformats.org/officeDocument/2006/relationships/control" Target="../activeX/activeX50.xml"/><Relationship Id="rId19" Type="http://schemas.openxmlformats.org/officeDocument/2006/relationships/control" Target="../activeX/activeX59.xml"/><Relationship Id="rId31" Type="http://schemas.openxmlformats.org/officeDocument/2006/relationships/control" Target="../activeX/activeX71.xml"/><Relationship Id="rId4" Type="http://schemas.openxmlformats.org/officeDocument/2006/relationships/control" Target="../activeX/activeX44.xml"/><Relationship Id="rId9" Type="http://schemas.openxmlformats.org/officeDocument/2006/relationships/control" Target="../activeX/activeX49.xml"/><Relationship Id="rId14" Type="http://schemas.openxmlformats.org/officeDocument/2006/relationships/control" Target="../activeX/activeX54.xml"/><Relationship Id="rId22" Type="http://schemas.openxmlformats.org/officeDocument/2006/relationships/control" Target="../activeX/activeX62.xml"/><Relationship Id="rId27" Type="http://schemas.openxmlformats.org/officeDocument/2006/relationships/control" Target="../activeX/activeX67.xml"/><Relationship Id="rId30" Type="http://schemas.openxmlformats.org/officeDocument/2006/relationships/control" Target="../activeX/activeX70.xml"/><Relationship Id="rId35" Type="http://schemas.openxmlformats.org/officeDocument/2006/relationships/control" Target="../activeX/activeX75.xml"/><Relationship Id="rId43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89.xml"/><Relationship Id="rId13" Type="http://schemas.openxmlformats.org/officeDocument/2006/relationships/control" Target="../activeX/activeX94.xml"/><Relationship Id="rId18" Type="http://schemas.openxmlformats.org/officeDocument/2006/relationships/control" Target="../activeX/activeX99.xml"/><Relationship Id="rId26" Type="http://schemas.openxmlformats.org/officeDocument/2006/relationships/control" Target="../activeX/activeX107.xml"/><Relationship Id="rId39" Type="http://schemas.openxmlformats.org/officeDocument/2006/relationships/control" Target="../activeX/activeX120.xml"/><Relationship Id="rId3" Type="http://schemas.openxmlformats.org/officeDocument/2006/relationships/control" Target="../activeX/activeX84.xml"/><Relationship Id="rId21" Type="http://schemas.openxmlformats.org/officeDocument/2006/relationships/control" Target="../activeX/activeX102.xml"/><Relationship Id="rId34" Type="http://schemas.openxmlformats.org/officeDocument/2006/relationships/control" Target="../activeX/activeX115.xml"/><Relationship Id="rId42" Type="http://schemas.openxmlformats.org/officeDocument/2006/relationships/control" Target="../activeX/activeX123.xml"/><Relationship Id="rId7" Type="http://schemas.openxmlformats.org/officeDocument/2006/relationships/control" Target="../activeX/activeX88.xml"/><Relationship Id="rId12" Type="http://schemas.openxmlformats.org/officeDocument/2006/relationships/control" Target="../activeX/activeX93.xml"/><Relationship Id="rId17" Type="http://schemas.openxmlformats.org/officeDocument/2006/relationships/control" Target="../activeX/activeX98.xml"/><Relationship Id="rId25" Type="http://schemas.openxmlformats.org/officeDocument/2006/relationships/control" Target="../activeX/activeX106.xml"/><Relationship Id="rId33" Type="http://schemas.openxmlformats.org/officeDocument/2006/relationships/control" Target="../activeX/activeX114.xml"/><Relationship Id="rId38" Type="http://schemas.openxmlformats.org/officeDocument/2006/relationships/control" Target="../activeX/activeX119.xml"/><Relationship Id="rId2" Type="http://schemas.openxmlformats.org/officeDocument/2006/relationships/control" Target="../activeX/activeX83.xml"/><Relationship Id="rId16" Type="http://schemas.openxmlformats.org/officeDocument/2006/relationships/control" Target="../activeX/activeX97.xml"/><Relationship Id="rId20" Type="http://schemas.openxmlformats.org/officeDocument/2006/relationships/control" Target="../activeX/activeX101.xml"/><Relationship Id="rId29" Type="http://schemas.openxmlformats.org/officeDocument/2006/relationships/control" Target="../activeX/activeX110.xml"/><Relationship Id="rId41" Type="http://schemas.openxmlformats.org/officeDocument/2006/relationships/control" Target="../activeX/activeX122.xml"/><Relationship Id="rId1" Type="http://schemas.openxmlformats.org/officeDocument/2006/relationships/vmlDrawing" Target="../drawings/vmlDrawing3.vml"/><Relationship Id="rId6" Type="http://schemas.openxmlformats.org/officeDocument/2006/relationships/control" Target="../activeX/activeX87.xml"/><Relationship Id="rId11" Type="http://schemas.openxmlformats.org/officeDocument/2006/relationships/control" Target="../activeX/activeX92.xml"/><Relationship Id="rId24" Type="http://schemas.openxmlformats.org/officeDocument/2006/relationships/control" Target="../activeX/activeX105.xml"/><Relationship Id="rId32" Type="http://schemas.openxmlformats.org/officeDocument/2006/relationships/control" Target="../activeX/activeX113.xml"/><Relationship Id="rId37" Type="http://schemas.openxmlformats.org/officeDocument/2006/relationships/control" Target="../activeX/activeX118.xml"/><Relationship Id="rId40" Type="http://schemas.openxmlformats.org/officeDocument/2006/relationships/control" Target="../activeX/activeX121.xml"/><Relationship Id="rId45" Type="http://schemas.openxmlformats.org/officeDocument/2006/relationships/slideLayout" Target="../slideLayouts/slideLayout7.xml"/><Relationship Id="rId5" Type="http://schemas.openxmlformats.org/officeDocument/2006/relationships/control" Target="../activeX/activeX86.xml"/><Relationship Id="rId15" Type="http://schemas.openxmlformats.org/officeDocument/2006/relationships/control" Target="../activeX/activeX96.xml"/><Relationship Id="rId23" Type="http://schemas.openxmlformats.org/officeDocument/2006/relationships/control" Target="../activeX/activeX104.xml"/><Relationship Id="rId28" Type="http://schemas.openxmlformats.org/officeDocument/2006/relationships/control" Target="../activeX/activeX109.xml"/><Relationship Id="rId36" Type="http://schemas.openxmlformats.org/officeDocument/2006/relationships/control" Target="../activeX/activeX117.xml"/><Relationship Id="rId10" Type="http://schemas.openxmlformats.org/officeDocument/2006/relationships/control" Target="../activeX/activeX91.xml"/><Relationship Id="rId19" Type="http://schemas.openxmlformats.org/officeDocument/2006/relationships/control" Target="../activeX/activeX100.xml"/><Relationship Id="rId31" Type="http://schemas.openxmlformats.org/officeDocument/2006/relationships/control" Target="../activeX/activeX112.xml"/><Relationship Id="rId44" Type="http://schemas.openxmlformats.org/officeDocument/2006/relationships/control" Target="../activeX/activeX125.xml"/><Relationship Id="rId4" Type="http://schemas.openxmlformats.org/officeDocument/2006/relationships/control" Target="../activeX/activeX85.xml"/><Relationship Id="rId9" Type="http://schemas.openxmlformats.org/officeDocument/2006/relationships/control" Target="../activeX/activeX90.xml"/><Relationship Id="rId14" Type="http://schemas.openxmlformats.org/officeDocument/2006/relationships/control" Target="../activeX/activeX95.xml"/><Relationship Id="rId22" Type="http://schemas.openxmlformats.org/officeDocument/2006/relationships/control" Target="../activeX/activeX103.xml"/><Relationship Id="rId27" Type="http://schemas.openxmlformats.org/officeDocument/2006/relationships/control" Target="../activeX/activeX108.xml"/><Relationship Id="rId30" Type="http://schemas.openxmlformats.org/officeDocument/2006/relationships/control" Target="../activeX/activeX111.xml"/><Relationship Id="rId35" Type="http://schemas.openxmlformats.org/officeDocument/2006/relationships/control" Target="../activeX/activeX116.xml"/><Relationship Id="rId43" Type="http://schemas.openxmlformats.org/officeDocument/2006/relationships/control" Target="../activeX/activeX1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132.xml"/><Relationship Id="rId13" Type="http://schemas.openxmlformats.org/officeDocument/2006/relationships/control" Target="../activeX/activeX137.xml"/><Relationship Id="rId18" Type="http://schemas.openxmlformats.org/officeDocument/2006/relationships/control" Target="../activeX/activeX142.xml"/><Relationship Id="rId26" Type="http://schemas.openxmlformats.org/officeDocument/2006/relationships/control" Target="../activeX/activeX150.xml"/><Relationship Id="rId39" Type="http://schemas.openxmlformats.org/officeDocument/2006/relationships/control" Target="../activeX/activeX163.xml"/><Relationship Id="rId3" Type="http://schemas.openxmlformats.org/officeDocument/2006/relationships/control" Target="../activeX/activeX127.xml"/><Relationship Id="rId21" Type="http://schemas.openxmlformats.org/officeDocument/2006/relationships/control" Target="../activeX/activeX145.xml"/><Relationship Id="rId34" Type="http://schemas.openxmlformats.org/officeDocument/2006/relationships/control" Target="../activeX/activeX158.xml"/><Relationship Id="rId42" Type="http://schemas.openxmlformats.org/officeDocument/2006/relationships/control" Target="../activeX/activeX166.xml"/><Relationship Id="rId7" Type="http://schemas.openxmlformats.org/officeDocument/2006/relationships/control" Target="../activeX/activeX131.xml"/><Relationship Id="rId12" Type="http://schemas.openxmlformats.org/officeDocument/2006/relationships/control" Target="../activeX/activeX136.xml"/><Relationship Id="rId17" Type="http://schemas.openxmlformats.org/officeDocument/2006/relationships/control" Target="../activeX/activeX141.xml"/><Relationship Id="rId25" Type="http://schemas.openxmlformats.org/officeDocument/2006/relationships/control" Target="../activeX/activeX149.xml"/><Relationship Id="rId33" Type="http://schemas.openxmlformats.org/officeDocument/2006/relationships/control" Target="../activeX/activeX157.xml"/><Relationship Id="rId38" Type="http://schemas.openxmlformats.org/officeDocument/2006/relationships/control" Target="../activeX/activeX162.xml"/><Relationship Id="rId2" Type="http://schemas.openxmlformats.org/officeDocument/2006/relationships/control" Target="../activeX/activeX126.xml"/><Relationship Id="rId16" Type="http://schemas.openxmlformats.org/officeDocument/2006/relationships/control" Target="../activeX/activeX140.xml"/><Relationship Id="rId20" Type="http://schemas.openxmlformats.org/officeDocument/2006/relationships/control" Target="../activeX/activeX144.xml"/><Relationship Id="rId29" Type="http://schemas.openxmlformats.org/officeDocument/2006/relationships/control" Target="../activeX/activeX153.xml"/><Relationship Id="rId41" Type="http://schemas.openxmlformats.org/officeDocument/2006/relationships/control" Target="../activeX/activeX165.xml"/><Relationship Id="rId1" Type="http://schemas.openxmlformats.org/officeDocument/2006/relationships/vmlDrawing" Target="../drawings/vmlDrawing4.vml"/><Relationship Id="rId6" Type="http://schemas.openxmlformats.org/officeDocument/2006/relationships/control" Target="../activeX/activeX130.xml"/><Relationship Id="rId11" Type="http://schemas.openxmlformats.org/officeDocument/2006/relationships/control" Target="../activeX/activeX135.xml"/><Relationship Id="rId24" Type="http://schemas.openxmlformats.org/officeDocument/2006/relationships/control" Target="../activeX/activeX148.xml"/><Relationship Id="rId32" Type="http://schemas.openxmlformats.org/officeDocument/2006/relationships/control" Target="../activeX/activeX156.xml"/><Relationship Id="rId37" Type="http://schemas.openxmlformats.org/officeDocument/2006/relationships/control" Target="../activeX/activeX161.xml"/><Relationship Id="rId40" Type="http://schemas.openxmlformats.org/officeDocument/2006/relationships/control" Target="../activeX/activeX164.xml"/><Relationship Id="rId45" Type="http://schemas.openxmlformats.org/officeDocument/2006/relationships/slideLayout" Target="../slideLayouts/slideLayout7.xml"/><Relationship Id="rId5" Type="http://schemas.openxmlformats.org/officeDocument/2006/relationships/control" Target="../activeX/activeX129.xml"/><Relationship Id="rId15" Type="http://schemas.openxmlformats.org/officeDocument/2006/relationships/control" Target="../activeX/activeX139.xml"/><Relationship Id="rId23" Type="http://schemas.openxmlformats.org/officeDocument/2006/relationships/control" Target="../activeX/activeX147.xml"/><Relationship Id="rId28" Type="http://schemas.openxmlformats.org/officeDocument/2006/relationships/control" Target="../activeX/activeX152.xml"/><Relationship Id="rId36" Type="http://schemas.openxmlformats.org/officeDocument/2006/relationships/control" Target="../activeX/activeX160.xml"/><Relationship Id="rId10" Type="http://schemas.openxmlformats.org/officeDocument/2006/relationships/control" Target="../activeX/activeX134.xml"/><Relationship Id="rId19" Type="http://schemas.openxmlformats.org/officeDocument/2006/relationships/control" Target="../activeX/activeX143.xml"/><Relationship Id="rId31" Type="http://schemas.openxmlformats.org/officeDocument/2006/relationships/control" Target="../activeX/activeX155.xml"/><Relationship Id="rId44" Type="http://schemas.openxmlformats.org/officeDocument/2006/relationships/control" Target="../activeX/activeX168.xml"/><Relationship Id="rId4" Type="http://schemas.openxmlformats.org/officeDocument/2006/relationships/control" Target="../activeX/activeX128.xml"/><Relationship Id="rId9" Type="http://schemas.openxmlformats.org/officeDocument/2006/relationships/control" Target="../activeX/activeX133.xml"/><Relationship Id="rId14" Type="http://schemas.openxmlformats.org/officeDocument/2006/relationships/control" Target="../activeX/activeX138.xml"/><Relationship Id="rId22" Type="http://schemas.openxmlformats.org/officeDocument/2006/relationships/control" Target="../activeX/activeX146.xml"/><Relationship Id="rId27" Type="http://schemas.openxmlformats.org/officeDocument/2006/relationships/control" Target="../activeX/activeX151.xml"/><Relationship Id="rId30" Type="http://schemas.openxmlformats.org/officeDocument/2006/relationships/control" Target="../activeX/activeX154.xml"/><Relationship Id="rId35" Type="http://schemas.openxmlformats.org/officeDocument/2006/relationships/control" Target="../activeX/activeX159.xml"/><Relationship Id="rId43" Type="http://schemas.openxmlformats.org/officeDocument/2006/relationships/control" Target="../activeX/activeX16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7723584" cy="26642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Развитие творческих способностей </a:t>
            </a:r>
            <a:r>
              <a:rPr lang="ru-RU" dirty="0" smtClean="0"/>
              <a:t>обучаю</a:t>
            </a:r>
            <a:r>
              <a:rPr lang="ru-RU" dirty="0" smtClean="0"/>
              <a:t>щихся</a:t>
            </a:r>
            <a:br>
              <a:rPr lang="ru-RU" dirty="0" smtClean="0"/>
            </a:br>
            <a:r>
              <a:rPr lang="ru-RU" dirty="0" smtClean="0"/>
              <a:t> через реализацию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метапредметных</a:t>
            </a:r>
            <a:r>
              <a:rPr lang="ru-RU" dirty="0" smtClean="0"/>
              <a:t> связей</a:t>
            </a:r>
            <a:br>
              <a:rPr lang="ru-RU" dirty="0" smtClean="0"/>
            </a:br>
            <a:r>
              <a:rPr lang="ru-RU" dirty="0" smtClean="0"/>
              <a:t> на уроках русского языка.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3140968"/>
            <a:ext cx="4915272" cy="2088232"/>
          </a:xfrm>
        </p:spPr>
        <p:txBody>
          <a:bodyPr/>
          <a:lstStyle/>
          <a:p>
            <a:r>
              <a:rPr lang="ru-RU" dirty="0" smtClean="0"/>
              <a:t>Презентацию подготовила Набокова А.А., </a:t>
            </a:r>
          </a:p>
          <a:p>
            <a:r>
              <a:rPr lang="ru-RU" dirty="0" smtClean="0"/>
              <a:t>Учитель русского языка и литературы ГБОУ СОШ № 423.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sites.google.com/site/kursusfunctreading/_/rsrc/1333375185057/4-piramida-bluma/material-dla-zadanij/splosnoj-tekst-raboty-ucastnikov/1.JPG?height=266&amp;width=400">
            <a:hlinkClick r:id="rId2"/>
          </p:cNvPr>
          <p:cNvPicPr>
            <a:picLocks noGrp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800475" cy="25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ites.google.com/site/kursusfunctreading/_/rsrc/1333375214584/4-piramida-bluma/material-dla-zadanij/splosnoj-tekst-raboty-ucastnikov/2.JPG?height=266&amp;width=400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4248472" cy="24624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2780928"/>
            <a:ext cx="85689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Задания.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Приехав в Москву, вы получили в подарок билет.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Куда можно пойти с этим билетом?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А. в ювелирный магазин “Алмазы России”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Б. в Комитет РФ по драгоценным металлам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 в музей-выставку “Алмазный фонд”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И хотя мы знаем, что дареному коню в зубы не смотрят,  цена нас заинтересовала.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Какова стоимость билета?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373216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Где состоится экскурсия?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(Московский Кремль, в помещении  Оружейной палаты)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4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Хорошо, что с нами не было маленьких детей.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Почему?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1748" name="Picture 2" descr="http://cs4.pikabu.ru/post_img/big/2015/10/06/0/1444081517_724678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7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3796" name="Picture 2" descr="http://www.imgs.su/tmp/2013-10-02/1380693735-697.jpg"/>
          <p:cNvPicPr>
            <a:picLocks noChangeAspect="1" noChangeArrowheads="1"/>
          </p:cNvPicPr>
          <p:nvPr/>
        </p:nvPicPr>
        <p:blipFill>
          <a:blip r:embed="rId2" cstate="print"/>
          <a:srcRect b="1144"/>
          <a:stretch>
            <a:fillRect/>
          </a:stretch>
        </p:blipFill>
        <p:spPr bwMode="auto">
          <a:xfrm>
            <a:off x="0" y="1"/>
            <a:ext cx="9144000" cy="710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7772400" cy="453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900"/>
              </a:spcBef>
              <a:buClr>
                <a:srgbClr val="B2B2B2"/>
              </a:buClr>
              <a:buSzPct val="9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3600" b="1" i="1" dirty="0">
                <a:solidFill>
                  <a:srgbClr val="FF0000"/>
                </a:solidFill>
                <a:cs typeface="Arial" charset="0"/>
              </a:rPr>
              <a:t>РАССКАЗ ПО </a:t>
            </a:r>
            <a:r>
              <a:rPr lang="ru-RU" altLang="ru-RU" sz="3600" b="1" i="1">
                <a:solidFill>
                  <a:srgbClr val="FF0000"/>
                </a:solidFill>
                <a:cs typeface="Arial" charset="0"/>
              </a:rPr>
              <a:t>СЕРИИ </a:t>
            </a:r>
            <a:r>
              <a:rPr lang="ru-RU" altLang="ru-RU" sz="3600" b="1" i="1" smtClean="0">
                <a:solidFill>
                  <a:srgbClr val="FF0000"/>
                </a:solidFill>
                <a:cs typeface="Arial" charset="0"/>
              </a:rPr>
              <a:t>СЮЖЕТНЫХ </a:t>
            </a:r>
            <a:r>
              <a:rPr lang="ru-RU" altLang="ru-RU" sz="3600" b="1" i="1" dirty="0" smtClean="0">
                <a:solidFill>
                  <a:srgbClr val="FF0000"/>
                </a:solidFill>
                <a:cs typeface="Arial" charset="0"/>
              </a:rPr>
              <a:t>КАРТИНОК </a:t>
            </a:r>
            <a:endParaRPr lang="ru-RU" altLang="ru-RU" sz="3600" b="1" i="1" dirty="0">
              <a:solidFill>
                <a:srgbClr val="FF0000"/>
              </a:solidFill>
              <a:cs typeface="Arial" charset="0"/>
            </a:endParaRPr>
          </a:p>
          <a:p>
            <a:pPr marL="341313" indent="-341313">
              <a:spcBef>
                <a:spcPts val="900"/>
              </a:spcBef>
              <a:buClr>
                <a:srgbClr val="B2B2B2"/>
              </a:buClr>
              <a:buSzPct val="9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3600" i="1" dirty="0">
                <a:solidFill>
                  <a:srgbClr val="000000"/>
                </a:solidFill>
                <a:cs typeface="Arial" charset="0"/>
              </a:rPr>
              <a:t>Графически оформленные </a:t>
            </a:r>
            <a:r>
              <a:rPr lang="ru-RU" altLang="ru-RU" sz="3600" i="1" dirty="0" smtClean="0">
                <a:solidFill>
                  <a:srgbClr val="000000"/>
                </a:solidFill>
                <a:cs typeface="Arial" charset="0"/>
              </a:rPr>
              <a:t>истории переведи в сплошной текст.</a:t>
            </a:r>
            <a:endParaRPr lang="ru-RU" altLang="ru-RU" sz="3600" dirty="0" smtClean="0">
              <a:solidFill>
                <a:srgbClr val="000000"/>
              </a:solidFill>
              <a:cs typeface="Arial" charset="0"/>
            </a:endParaRPr>
          </a:p>
          <a:p>
            <a:pPr marL="341313" indent="-341313">
              <a:spcBef>
                <a:spcPts val="900"/>
              </a:spcBef>
              <a:buClr>
                <a:srgbClr val="B2B2B2"/>
              </a:buClr>
              <a:buSzPct val="9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3600" dirty="0" smtClean="0">
                <a:solidFill>
                  <a:srgbClr val="000000"/>
                </a:solidFill>
                <a:cs typeface="Arial" charset="0"/>
              </a:rPr>
              <a:t>8 класс. Тема «Текст. Признаки текста».</a:t>
            </a:r>
            <a:endParaRPr lang="ru-RU" altLang="ru-RU" sz="36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funlib.ru/cimg/2014/102000/2124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76438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http://1.bp.blogspot.com/-PNx0Rj1Est0/UH_zTrWaNUI/AAAAAAAADpA/GuTQeck8wzA/s1600/%D1%8D%D0%BB%D0%B5%D0%BA%D1%81%D0%BC%D1%80+%D0%B4%D0%BB%D1%8F+%D0%B2%D0%BE%D0%BB%D0%BE%D1%8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0"/>
            <a:ext cx="55451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4820" name="Picture 2" descr="http://s5.pikabu.ru/post_img/big/2015/08/15/10/1439660678_58711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0"/>
            <a:ext cx="9039225" cy="59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>
          <a:xfrm>
            <a:off x="395288" y="0"/>
            <a:ext cx="8569325" cy="4530725"/>
          </a:xfrm>
        </p:spPr>
        <p:txBody>
          <a:bodyPr>
            <a:normAutofit fontScale="70000" lnSpcReduction="20000"/>
          </a:bodyPr>
          <a:lstStyle/>
          <a:p>
            <a:endParaRPr lang="ru-RU" sz="7200" dirty="0" smtClean="0"/>
          </a:p>
          <a:p>
            <a:endParaRPr lang="ru-RU" sz="7200" dirty="0" smtClean="0"/>
          </a:p>
          <a:p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Чтобы с текстом было интересно работать,</a:t>
            </a:r>
          </a:p>
          <a:p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Надо по-новому формулировать задания, придумывать вопросы!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250825" y="277813"/>
            <a:ext cx="8435975" cy="919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4400" b="1">
              <a:solidFill>
                <a:srgbClr val="7030A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99592" y="1700808"/>
            <a:ext cx="8244408" cy="50125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indent="-74295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-9367838" algn="l"/>
                <a:tab pos="-8453438" algn="l"/>
                <a:tab pos="-7539038" algn="l"/>
                <a:tab pos="-6624638" algn="l"/>
                <a:tab pos="-5710238" algn="l"/>
                <a:tab pos="-4795838" algn="l"/>
                <a:tab pos="-3881438" algn="l"/>
                <a:tab pos="-2967038" algn="l"/>
                <a:tab pos="-2052638" algn="l"/>
                <a:tab pos="-1138238" algn="l"/>
                <a:tab pos="-223838" algn="l"/>
              </a:tabLst>
              <a:defRPr/>
            </a:pPr>
            <a:r>
              <a:rPr lang="ru-RU" sz="2800" dirty="0" smtClean="0">
                <a:solidFill>
                  <a:srgbClr val="7030A0"/>
                </a:solidFill>
              </a:rPr>
              <a:t>1</a:t>
            </a:r>
            <a:r>
              <a:rPr lang="ru-RU" sz="2800" dirty="0">
                <a:solidFill>
                  <a:srgbClr val="7030A0"/>
                </a:solidFill>
              </a:rPr>
              <a:t>. Одна удивительная летняя встреча.</a:t>
            </a:r>
          </a:p>
          <a:p>
            <a:pPr marL="742950" indent="-74295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-9367838" algn="l"/>
                <a:tab pos="-8453438" algn="l"/>
                <a:tab pos="-7539038" algn="l"/>
                <a:tab pos="-6624638" algn="l"/>
                <a:tab pos="-5710238" algn="l"/>
                <a:tab pos="-4795838" algn="l"/>
                <a:tab pos="-3881438" algn="l"/>
                <a:tab pos="-2967038" algn="l"/>
                <a:tab pos="-2052638" algn="l"/>
                <a:tab pos="-1138238" algn="l"/>
                <a:tab pos="-223838" algn="l"/>
              </a:tabLst>
              <a:defRPr/>
            </a:pPr>
            <a:r>
              <a:rPr lang="ru-RU" sz="2800" dirty="0">
                <a:solidFill>
                  <a:srgbClr val="7030A0"/>
                </a:solidFill>
              </a:rPr>
              <a:t> 2. Три главных события моего  лета.</a:t>
            </a:r>
          </a:p>
          <a:p>
            <a:pPr marL="742950" indent="-74295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-9367838" algn="l"/>
                <a:tab pos="-8453438" algn="l"/>
                <a:tab pos="-7539038" algn="l"/>
                <a:tab pos="-6624638" algn="l"/>
                <a:tab pos="-5710238" algn="l"/>
                <a:tab pos="-4795838" algn="l"/>
                <a:tab pos="-3881438" algn="l"/>
                <a:tab pos="-2967038" algn="l"/>
                <a:tab pos="-2052638" algn="l"/>
                <a:tab pos="-1138238" algn="l"/>
                <a:tab pos="-223838" algn="l"/>
              </a:tabLst>
              <a:defRPr/>
            </a:pPr>
            <a:r>
              <a:rPr lang="ru-RU" sz="2800" dirty="0">
                <a:solidFill>
                  <a:srgbClr val="7030A0"/>
                </a:solidFill>
              </a:rPr>
              <a:t> 3. О том, как летом сбываются желания.</a:t>
            </a:r>
          </a:p>
          <a:p>
            <a:pPr marL="742950" indent="-74295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-9367838" algn="l"/>
                <a:tab pos="-8453438" algn="l"/>
                <a:tab pos="-7539038" algn="l"/>
                <a:tab pos="-6624638" algn="l"/>
                <a:tab pos="-5710238" algn="l"/>
                <a:tab pos="-4795838" algn="l"/>
                <a:tab pos="-3881438" algn="l"/>
                <a:tab pos="-2967038" algn="l"/>
                <a:tab pos="-2052638" algn="l"/>
                <a:tab pos="-1138238" algn="l"/>
                <a:tab pos="-223838" algn="l"/>
              </a:tabLst>
              <a:defRPr/>
            </a:pPr>
            <a:r>
              <a:rPr lang="ru-RU" sz="2800" dirty="0">
                <a:solidFill>
                  <a:srgbClr val="7030A0"/>
                </a:solidFill>
              </a:rPr>
              <a:t> 4. Мои летние "открытия". </a:t>
            </a:r>
          </a:p>
          <a:p>
            <a:pPr marL="742950" indent="-742950">
              <a:buClr>
                <a:srgbClr val="000000"/>
              </a:buClr>
              <a:buSzPct val="100000"/>
              <a:tabLst>
                <a:tab pos="-9367838" algn="l"/>
                <a:tab pos="-8453438" algn="l"/>
                <a:tab pos="-7539038" algn="l"/>
                <a:tab pos="-6624638" algn="l"/>
                <a:tab pos="-5710238" algn="l"/>
                <a:tab pos="-4795838" algn="l"/>
                <a:tab pos="-3881438" algn="l"/>
                <a:tab pos="-2967038" algn="l"/>
                <a:tab pos="-2052638" algn="l"/>
                <a:tab pos="-1138238" algn="l"/>
                <a:tab pos="-223838" algn="l"/>
              </a:tabLst>
              <a:defRPr/>
            </a:pPr>
            <a:r>
              <a:rPr lang="ru-RU" sz="2800" dirty="0">
                <a:solidFill>
                  <a:srgbClr val="7030A0"/>
                </a:solidFill>
              </a:rPr>
              <a:t> 5. Прелести (уроки) «плохой погоды».</a:t>
            </a:r>
          </a:p>
          <a:p>
            <a:pPr marL="742950" indent="-74295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-9367838" algn="l"/>
                <a:tab pos="-8453438" algn="l"/>
                <a:tab pos="-7539038" algn="l"/>
                <a:tab pos="-6624638" algn="l"/>
                <a:tab pos="-5710238" algn="l"/>
                <a:tab pos="-4795838" algn="l"/>
                <a:tab pos="-3881438" algn="l"/>
                <a:tab pos="-2967038" algn="l"/>
                <a:tab pos="-2052638" algn="l"/>
                <a:tab pos="-1138238" algn="l"/>
                <a:tab pos="-223838" algn="l"/>
              </a:tabLst>
              <a:defRPr/>
            </a:pPr>
            <a:r>
              <a:rPr lang="ru-RU" sz="2800" dirty="0">
                <a:solidFill>
                  <a:srgbClr val="7030A0"/>
                </a:solidFill>
              </a:rPr>
              <a:t> 6. Лицом к лицу с природой (деревней, </a:t>
            </a:r>
            <a:r>
              <a:rPr lang="ru-RU" sz="2800" dirty="0" smtClean="0">
                <a:solidFill>
                  <a:srgbClr val="7030A0"/>
                </a:solidFill>
              </a:rPr>
              <a:t>рекой).</a:t>
            </a:r>
            <a:endParaRPr lang="ru-RU" sz="2800" dirty="0">
              <a:solidFill>
                <a:srgbClr val="7030A0"/>
              </a:solidFill>
            </a:endParaRPr>
          </a:p>
          <a:p>
            <a:pPr marL="742950" indent="-74295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-9367838" algn="l"/>
                <a:tab pos="-8453438" algn="l"/>
                <a:tab pos="-7539038" algn="l"/>
                <a:tab pos="-6624638" algn="l"/>
                <a:tab pos="-5710238" algn="l"/>
                <a:tab pos="-4795838" algn="l"/>
                <a:tab pos="-3881438" algn="l"/>
                <a:tab pos="-2967038" algn="l"/>
                <a:tab pos="-2052638" algn="l"/>
                <a:tab pos="-1138238" algn="l"/>
                <a:tab pos="-223838" algn="l"/>
              </a:tabLst>
              <a:defRPr/>
            </a:pPr>
            <a:r>
              <a:rPr lang="ru-RU" sz="2800" dirty="0">
                <a:solidFill>
                  <a:srgbClr val="7030A0"/>
                </a:solidFill>
              </a:rPr>
              <a:t>  7. Почему я не люблю лето.</a:t>
            </a:r>
          </a:p>
          <a:p>
            <a:pPr marL="742950" indent="-74295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-9367838" algn="l"/>
                <a:tab pos="-8453438" algn="l"/>
                <a:tab pos="-7539038" algn="l"/>
                <a:tab pos="-6624638" algn="l"/>
                <a:tab pos="-5710238" algn="l"/>
                <a:tab pos="-4795838" algn="l"/>
                <a:tab pos="-3881438" algn="l"/>
                <a:tab pos="-2967038" algn="l"/>
                <a:tab pos="-2052638" algn="l"/>
                <a:tab pos="-1138238" algn="l"/>
                <a:tab pos="-223838" algn="l"/>
              </a:tabLst>
              <a:defRPr/>
            </a:pP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142875" y="14288"/>
            <a:ext cx="900112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4400" b="1">
                <a:solidFill>
                  <a:srgbClr val="7030A0"/>
                </a:solidFill>
                <a:latin typeface="Times New Roman" pitchFamily="18" charset="0"/>
                <a:cs typeface="Arial" charset="0"/>
              </a:rPr>
              <a:t>Формулировка темы должна быть интересной!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3311525" y="404813"/>
            <a:ext cx="5832475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Ты встречаешь девушку, которая может закрыть глаза и увидеть всю Вселенную. Расскажи о ней.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Попробуй уместить всю жизнь какого-либо человека в одно предложение.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Возьми статью из свежей газеты. Выпиши десять слов или фраз, которые бросились в глаза. Используя эти слова, сочини стихотворение, которое начинается так: «Что, если...»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ru-RU" altLang="ru-RU" sz="2000" b="1" dirty="0" smtClean="0"/>
              <a:t>Напишите о самом трудном решении, которое вы когда-либо принимали. 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Объясни лицеисту из 1815 года, как работает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e-mail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.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Выбери любой предмет на письменном столе (ручку, карандаш, ластик и т.п.) и напиши ему записку с благодарностями.</a:t>
            </a:r>
          </a:p>
        </p:txBody>
      </p:sp>
      <p:pic>
        <p:nvPicPr>
          <p:cNvPr id="34819" name="Picture 2" descr="C:\Users\Сергей\Downloads\11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3017837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3573016"/>
            <a:ext cx="28083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642 идеи, о чем написать. Тетрадь начинающего писателя.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Проект школы 826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Valencia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 в Сан-Франциско, где дети учатся писать и редактировать тексты.  Педагоги этой школы придумали и создали такой сборник идей, чтобы вдохновить начинающих писателей по всему миру.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425060" cy="935831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>
                <a:solidFill>
                  <a:srgbClr val="C00000"/>
                </a:solidFill>
              </a:rPr>
              <a:t>«</a:t>
            </a:r>
            <a:r>
              <a:rPr lang="ru-RU" altLang="ru-RU" sz="2800" b="1" dirty="0" err="1" smtClean="0">
                <a:solidFill>
                  <a:srgbClr val="C00000"/>
                </a:solidFill>
              </a:rPr>
              <a:t>Метапредметность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– это</a:t>
            </a:r>
            <a:r>
              <a:rPr lang="ru-RU" sz="2400" dirty="0" smtClean="0"/>
              <a:t> то, что стоит за предметом и одновременно находится в корневой связи с ним».</a:t>
            </a:r>
            <a:r>
              <a:rPr lang="ru-RU" altLang="ru-RU" sz="4400" dirty="0" smtClean="0"/>
              <a:t/>
            </a:r>
            <a:br>
              <a:rPr lang="ru-RU" altLang="ru-RU" sz="4400" dirty="0" smtClean="0"/>
            </a:br>
            <a:endParaRPr lang="ru-RU" altLang="ru-RU" b="1" dirty="0" smtClean="0">
              <a:solidFill>
                <a:srgbClr val="0070C0"/>
              </a:solidFill>
            </a:endParaRPr>
          </a:p>
        </p:txBody>
      </p:sp>
      <p:sp>
        <p:nvSpPr>
          <p:cNvPr id="70659" name="Содержимое 2"/>
          <p:cNvSpPr>
            <a:spLocks noGrp="1"/>
          </p:cNvSpPr>
          <p:nvPr>
            <p:ph idx="1"/>
          </p:nvPr>
        </p:nvSpPr>
        <p:spPr>
          <a:xfrm>
            <a:off x="395536" y="1196753"/>
            <a:ext cx="8280920" cy="5256584"/>
          </a:xfrm>
        </p:spPr>
        <p:txBody>
          <a:bodyPr>
            <a:normAutofit fontScale="92500"/>
          </a:bodyPr>
          <a:lstStyle/>
          <a:p>
            <a:r>
              <a:rPr lang="ru-RU" altLang="ru-RU" sz="2400" dirty="0" err="1" smtClean="0"/>
              <a:t>Метапредметность</a:t>
            </a:r>
            <a:r>
              <a:rPr lang="ru-RU" altLang="ru-RU" sz="2400" dirty="0" smtClean="0"/>
              <a:t> – это умение обозначать столетия римскими цифрами. </a:t>
            </a:r>
          </a:p>
          <a:p>
            <a:r>
              <a:rPr lang="ru-RU" altLang="ru-RU" sz="2400" dirty="0" smtClean="0"/>
              <a:t>… – это умение при записи дат жизни </a:t>
            </a:r>
            <a:r>
              <a:rPr lang="ru-RU" altLang="ru-RU" sz="2400" dirty="0" err="1" smtClean="0"/>
              <a:t>Пушкина,Менделеева</a:t>
            </a:r>
            <a:r>
              <a:rPr lang="ru-RU" altLang="ru-RU" sz="2400" dirty="0" smtClean="0"/>
              <a:t>, Толстого… мгновенно(!) сказать, в каком веке жил гений и сколько он прожил лет.</a:t>
            </a:r>
          </a:p>
          <a:p>
            <a:r>
              <a:rPr lang="ru-RU" altLang="ru-RU" sz="2400" dirty="0" smtClean="0"/>
              <a:t>  … – это способность по одним только именам собственным определить, в какой стране происходит действие. И если в книжке встречаются  имена Джон, Джейн, </a:t>
            </a:r>
            <a:r>
              <a:rPr lang="ru-RU" altLang="ru-RU" sz="2400" dirty="0" err="1" smtClean="0"/>
              <a:t>Джефферсон</a:t>
            </a:r>
            <a:r>
              <a:rPr lang="ru-RU" altLang="ru-RU" sz="2400" dirty="0" smtClean="0"/>
              <a:t>, Мэри, </a:t>
            </a:r>
            <a:r>
              <a:rPr lang="ru-RU" altLang="ru-RU" sz="2400" dirty="0" err="1" smtClean="0"/>
              <a:t>Энтони</a:t>
            </a:r>
            <a:r>
              <a:rPr lang="ru-RU" altLang="ru-RU" sz="2400" dirty="0" smtClean="0"/>
              <a:t>, догадаться, что это, скорее всего, про Англию (прогноз может и не сбыться, но умение установить ошибочный прогноз – все та же </a:t>
            </a:r>
            <a:r>
              <a:rPr lang="ru-RU" altLang="ru-RU" sz="2400" dirty="0" err="1" smtClean="0"/>
              <a:t>метапредметность</a:t>
            </a:r>
            <a:r>
              <a:rPr lang="ru-RU" altLang="ru-RU" sz="2400" dirty="0" smtClean="0"/>
              <a:t>).</a:t>
            </a:r>
          </a:p>
          <a:p>
            <a:r>
              <a:rPr lang="ru-RU" altLang="ru-RU" sz="2400" dirty="0" smtClean="0"/>
              <a:t>… - это то, с чем наши дети сталкиваются ежечасно и ежеминутно. Получается, </a:t>
            </a:r>
            <a:r>
              <a:rPr lang="ru-RU" altLang="ru-RU" sz="2400" dirty="0" err="1" smtClean="0"/>
              <a:t>метапредметность</a:t>
            </a:r>
            <a:r>
              <a:rPr lang="ru-RU" altLang="ru-RU" sz="2400" dirty="0" smtClean="0"/>
              <a:t> равна самой культуре, тому ее минимуму, без которого никуда. </a:t>
            </a:r>
          </a:p>
          <a:p>
            <a:endParaRPr lang="ru-RU" alt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Способы быстрого развития воображ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8550275" cy="620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Rectangle 1"/>
          <p:cNvSpPr>
            <a:spLocks noChangeArrowheads="1"/>
          </p:cNvSpPr>
          <p:nvPr/>
        </p:nvSpPr>
        <p:spPr bwMode="auto">
          <a:xfrm>
            <a:off x="179388" y="0"/>
            <a:ext cx="8893175" cy="787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2000" b="1" dirty="0">
                <a:solidFill>
                  <a:srgbClr val="C00000"/>
                </a:solidFill>
                <a:latin typeface="Verdana" pitchFamily="34" charset="0"/>
              </a:rPr>
              <a:t>Упражнения на развитие писательского воображения</a:t>
            </a:r>
            <a:r>
              <a:rPr lang="ru-RU" altLang="ru-RU" sz="2000" dirty="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 sz="2000" dirty="0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 sz="2000" dirty="0">
                <a:solidFill>
                  <a:schemeClr val="tx1"/>
                </a:solidFill>
              </a:rPr>
              <a:t> 1. Закройте глаза. Подумайте об одном из предметов, находящемся в комнате. Не открывая глаза, перечислите как можно больше признаков этого предмета. Откройте глаза и запишите всё, что запомнили, по-прежнему не глядя на предмет. </a:t>
            </a:r>
            <a:r>
              <a:rPr lang="ru-RU" altLang="ru-RU" sz="2000" dirty="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 sz="2000" dirty="0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 sz="2000" dirty="0">
                <a:solidFill>
                  <a:schemeClr val="tx1"/>
                </a:solidFill>
              </a:rPr>
              <a:t> 2. Выберите стихотворение, которое вам нравится. Используйте его последнюю строку в качестве первой строки вашего собственного стихотворения. </a:t>
            </a:r>
            <a:r>
              <a:rPr lang="ru-RU" altLang="ru-RU" sz="2000" dirty="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 sz="2000" dirty="0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 sz="2000" dirty="0">
                <a:solidFill>
                  <a:schemeClr val="tx1"/>
                </a:solidFill>
              </a:rPr>
              <a:t> 3. Куда вы идёте, когда хотите немного отдохнуть от семьи, работы и т.д.? Напишите об этом месте. </a:t>
            </a:r>
            <a:r>
              <a:rPr lang="ru-RU" altLang="ru-RU" sz="2000" dirty="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 sz="2000" dirty="0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 sz="2000" dirty="0">
                <a:solidFill>
                  <a:schemeClr val="tx1"/>
                </a:solidFill>
              </a:rPr>
              <a:t> 4. В 400 словах опишите идеальное место, где вы хотели бы жить (для подсчёта слов используйте меню </a:t>
            </a:r>
            <a:r>
              <a:rPr lang="ru-RU" altLang="ru-RU" sz="2000" dirty="0" err="1">
                <a:solidFill>
                  <a:schemeClr val="tx1"/>
                </a:solidFill>
              </a:rPr>
              <a:t>Word</a:t>
            </a:r>
            <a:r>
              <a:rPr lang="ru-RU" altLang="ru-RU" sz="2000" dirty="0">
                <a:solidFill>
                  <a:schemeClr val="tx1"/>
                </a:solidFill>
              </a:rPr>
              <a:t>). </a:t>
            </a:r>
            <a:r>
              <a:rPr lang="ru-RU" altLang="ru-RU" sz="2000" dirty="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 sz="2000" dirty="0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 sz="2000" dirty="0">
                <a:solidFill>
                  <a:schemeClr val="tx1"/>
                </a:solidFill>
              </a:rPr>
              <a:t> 5. Напишите, что вы сказали бы незваному гостю, заглянувшему к вам в три часа ночи. </a:t>
            </a:r>
            <a:r>
              <a:rPr lang="ru-RU" altLang="ru-RU" sz="2000" dirty="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 sz="2000" dirty="0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 sz="2000" dirty="0">
                <a:solidFill>
                  <a:schemeClr val="tx1"/>
                </a:solidFill>
              </a:rPr>
              <a:t> 6. Напишите рассказ, начинающийся словами: «Однажды у меня была возможность... но я её упустил». </a:t>
            </a:r>
            <a:r>
              <a:rPr lang="ru-RU" altLang="ru-RU" sz="2000" dirty="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 sz="2000" dirty="0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 sz="2000" dirty="0">
                <a:solidFill>
                  <a:schemeClr val="tx1"/>
                </a:solidFill>
              </a:rPr>
              <a:t> 7. Письмо в прошлое. Напишите письмо 10-летнему себе. </a:t>
            </a:r>
            <a:r>
              <a:rPr lang="ru-RU" altLang="ru-RU" sz="2000" dirty="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 sz="2000" dirty="0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 sz="2000" dirty="0">
                <a:solidFill>
                  <a:schemeClr val="tx1"/>
                </a:solidFill>
              </a:rPr>
              <a:t> 8. В 200 словах опишите свою первую игрушку. </a:t>
            </a:r>
            <a:r>
              <a:rPr lang="ru-RU" altLang="ru-RU" sz="2000" dirty="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 sz="2000" dirty="0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 sz="2000" dirty="0">
                <a:solidFill>
                  <a:schemeClr val="tx1"/>
                </a:solidFill>
              </a:rPr>
              <a:t> 9. Напишите о самом трудном решении, которое вы когда-либо принимали. </a:t>
            </a:r>
            <a:r>
              <a:rPr lang="ru-RU" altLang="ru-RU" sz="2000" dirty="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 sz="2000" dirty="0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 sz="2000" dirty="0">
                <a:solidFill>
                  <a:schemeClr val="tx1"/>
                </a:solidFill>
              </a:rPr>
              <a:t> 10. Напишите о самом лёгком решении, которое вы когда-либо принимали. </a:t>
            </a:r>
            <a:r>
              <a:rPr lang="ru-RU" altLang="ru-RU" sz="2200" dirty="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 sz="2200" dirty="0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 sz="2200" dirty="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 sz="2200" dirty="0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 sz="2200" dirty="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 sz="2200" dirty="0">
                <a:solidFill>
                  <a:schemeClr val="tx1"/>
                </a:solidFill>
                <a:latin typeface="Verdana" pitchFamily="34" charset="0"/>
              </a:rPr>
            </a:br>
            <a:endParaRPr lang="ru-RU" altLang="ru-RU" sz="2200" dirty="0">
              <a:solidFill>
                <a:schemeClr val="tx1"/>
              </a:solidFill>
            </a:endParaRPr>
          </a:p>
        </p:txBody>
      </p:sp>
    </p:spTree>
    <p:controls>
      <p:control spid="1026" name="DefaultOcx" r:id="rId2" imgW="257040" imgH="304920"/>
      <p:control spid="1027" name="HTMLCheckbox1" r:id="rId3" imgW="257040" imgH="304920"/>
      <p:control spid="1028" name="HTMLCheckbox2" r:id="rId4" imgW="257040" imgH="304920"/>
      <p:control spid="1029" name="HTMLCheckbox3" r:id="rId5" imgW="257040" imgH="304920"/>
      <p:control spid="1030" name="HTMLCheckbox4" r:id="rId6" imgW="257040" imgH="304920"/>
      <p:control spid="1031" name="HTMLCheckbox5" r:id="rId7" imgW="257040" imgH="304920"/>
      <p:control spid="1032" name="HTMLCheckbox6" r:id="rId8" imgW="257040" imgH="304920"/>
      <p:control spid="1033" name="HTMLCheckbox7" r:id="rId9" imgW="257040" imgH="304920"/>
      <p:control spid="1034" name="HTMLCheckbox8" r:id="rId10" imgW="257040" imgH="304920"/>
      <p:control spid="1035" name="HTMLCheckbox9" r:id="rId11" imgW="257040" imgH="304920"/>
      <p:control spid="1036" name="HTMLCheckbox10" r:id="rId12" imgW="257040" imgH="304920"/>
      <p:control spid="1037" name="HTMLCheckbox11" r:id="rId13" imgW="257040" imgH="304920"/>
      <p:control spid="1038" name="HTMLCheckbox12" r:id="rId14" imgW="257040" imgH="304920"/>
      <p:control spid="1039" name="HTMLCheckbox13" r:id="rId15" imgW="257040" imgH="304920"/>
      <p:control spid="1040" name="HTMLCheckbox14" r:id="rId16" imgW="257040" imgH="304920"/>
      <p:control spid="1041" name="HTMLCheckbox15" r:id="rId17" imgW="257040" imgH="304920"/>
      <p:control spid="1042" name="HTMLCheckbox16" r:id="rId18" imgW="257040" imgH="304920"/>
      <p:control spid="1043" name="HTMLCheckbox17" r:id="rId19" imgW="257040" imgH="304920"/>
      <p:control spid="1044" name="HTMLCheckbox18" r:id="rId20" imgW="257040" imgH="304920"/>
      <p:control spid="1045" name="HTMLCheckbox19" r:id="rId21" imgW="257040" imgH="304920"/>
      <p:control spid="1046" name="HTMLCheckbox20" r:id="rId22" imgW="257040" imgH="304920"/>
      <p:control spid="1047" name="HTMLCheckbox21" r:id="rId23" imgW="257040" imgH="304920"/>
      <p:control spid="1048" name="HTMLCheckbox22" r:id="rId24" imgW="257040" imgH="304920"/>
      <p:control spid="1049" name="HTMLCheckbox23" r:id="rId25" imgW="257040" imgH="304920"/>
      <p:control spid="1050" name="HTMLCheckbox24" r:id="rId26" imgW="257040" imgH="304920"/>
      <p:control spid="1051" name="HTMLCheckbox25" r:id="rId27" imgW="257040" imgH="304920"/>
      <p:control spid="1052" name="HTMLCheckbox26" r:id="rId28" imgW="257040" imgH="304920"/>
      <p:control spid="1053" name="HTMLCheckbox27" r:id="rId29" imgW="257040" imgH="304920"/>
      <p:control spid="1054" name="HTMLCheckbox28" r:id="rId30" imgW="257040" imgH="304920"/>
      <p:control spid="1055" name="HTMLCheckbox29" r:id="rId31" imgW="257040" imgH="304920"/>
      <p:control spid="1056" name="HTMLCheckbox30" r:id="rId32" imgW="257040" imgH="304920"/>
      <p:control spid="1057" name="HTMLCheckbox31" r:id="rId33" imgW="257040" imgH="304920"/>
      <p:control spid="1058" name="HTMLCheckbox32" r:id="rId34" imgW="257040" imgH="304920"/>
      <p:control spid="1059" name="HTMLCheckbox33" r:id="rId35" imgW="257040" imgH="304920"/>
      <p:control spid="1060" name="HTMLCheckbox34" r:id="rId36" imgW="257040" imgH="304920"/>
      <p:control spid="1061" name="HTMLCheckbox35" r:id="rId37" imgW="257040" imgH="304920"/>
      <p:control spid="1062" name="HTMLCheckbox36" r:id="rId38" imgW="257040" imgH="304920"/>
      <p:control spid="1063" name="HTMLCheckbox37" r:id="rId39" imgW="257040" imgH="304920"/>
      <p:control spid="1064" name="HTMLCheckbox38" r:id="rId40" imgW="257040" imgH="304920"/>
      <p:control spid="1065" name="HTMLCheckbox39" r:id="rId41" imgW="257040" imgH="304920"/>
      <p:control spid="1066" name="HTMLCheckbox40" r:id="rId42" imgW="257040" imgH="30492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Rectangle 1"/>
          <p:cNvSpPr>
            <a:spLocks noChangeArrowheads="1"/>
          </p:cNvSpPr>
          <p:nvPr/>
        </p:nvSpPr>
        <p:spPr bwMode="auto">
          <a:xfrm>
            <a:off x="179388" y="96838"/>
            <a:ext cx="8713787" cy="698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2800" b="1">
                <a:solidFill>
                  <a:srgbClr val="C00000"/>
                </a:solidFill>
                <a:latin typeface="Verdana" pitchFamily="34" charset="0"/>
              </a:rPr>
              <a:t>Упражнения на развитие писательского воображения</a:t>
            </a:r>
            <a:r>
              <a:rPr lang="ru-RU" altLang="ru-RU" sz="2800">
                <a:solidFill>
                  <a:srgbClr val="C00000"/>
                </a:solidFill>
                <a:latin typeface="Verdana" pitchFamily="34" charset="0"/>
              </a:rPr>
              <a:t/>
            </a:r>
            <a:br>
              <a:rPr lang="ru-RU" altLang="ru-RU" sz="2800">
                <a:solidFill>
                  <a:srgbClr val="C00000"/>
                </a:solidFill>
                <a:latin typeface="Verdana" pitchFamily="34" charset="0"/>
              </a:rPr>
            </a:br>
            <a:r>
              <a:rPr lang="ru-RU" altLang="ru-RU" sz="160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 sz="1600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 sz="160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 sz="1600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 sz="1600">
                <a:solidFill>
                  <a:schemeClr val="tx1"/>
                </a:solidFill>
              </a:rPr>
              <a:t> </a:t>
            </a:r>
            <a:r>
              <a:rPr lang="ru-RU" altLang="ru-RU" sz="2000">
                <a:solidFill>
                  <a:schemeClr val="tx1"/>
                </a:solidFill>
              </a:rPr>
              <a:t>11. Напишите рассказ о пустом стакане. </a:t>
            </a:r>
            <a:r>
              <a:rPr lang="ru-RU" altLang="ru-RU" sz="200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 sz="2000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 sz="2000">
                <a:solidFill>
                  <a:schemeClr val="tx1"/>
                </a:solidFill>
              </a:rPr>
              <a:t> 12. Вспомните о самом скууучном дне в вашей жизни. Опишите его, но помните, что рассказ не должен быть таким же скууучным. </a:t>
            </a:r>
            <a:r>
              <a:rPr lang="ru-RU" altLang="ru-RU" sz="200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 sz="2000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 sz="2000">
                <a:solidFill>
                  <a:schemeClr val="tx1"/>
                </a:solidFill>
              </a:rPr>
              <a:t> 13. Начните статью на 500 слов так: «Если бы я мог что-то изменить, я бы изменил...» </a:t>
            </a:r>
            <a:r>
              <a:rPr lang="ru-RU" altLang="ru-RU" sz="200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 sz="2000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 sz="2000">
                <a:solidFill>
                  <a:schemeClr val="tx1"/>
                </a:solidFill>
              </a:rPr>
              <a:t> 14. Напишите объяснительную, почему вы не занимаетесь улучшением своих письменных навыков ежедневно. </a:t>
            </a:r>
            <a:r>
              <a:rPr lang="ru-RU" altLang="ru-RU" sz="200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 sz="2000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 sz="2000">
                <a:solidFill>
                  <a:schemeClr val="tx1"/>
                </a:solidFill>
              </a:rPr>
              <a:t> 15. Напишите рассказ о синем предмете. </a:t>
            </a:r>
            <a:r>
              <a:rPr lang="ru-RU" altLang="ru-RU" sz="200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 sz="2000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 sz="2000">
                <a:solidFill>
                  <a:schemeClr val="tx1"/>
                </a:solidFill>
              </a:rPr>
              <a:t> 16. Представьте, что находитесь в комнате, полной людей, но вы в ней единственный слепой. Запишите, каким вы видите помещение и людей в своём воображении. </a:t>
            </a:r>
            <a:r>
              <a:rPr lang="ru-RU" altLang="ru-RU" sz="200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 sz="2000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 sz="2000">
                <a:solidFill>
                  <a:schemeClr val="tx1"/>
                </a:solidFill>
              </a:rPr>
              <a:t> 17. Составьте список всего, чего боитесь. Выберите один страх и напишите о нём. </a:t>
            </a:r>
            <a:r>
              <a:rPr lang="ru-RU" altLang="ru-RU" sz="200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 sz="2000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 sz="2000">
                <a:solidFill>
                  <a:schemeClr val="tx1"/>
                </a:solidFill>
              </a:rPr>
              <a:t> 18. В 200 словах опишите жаркий день. </a:t>
            </a:r>
            <a:r>
              <a:rPr lang="ru-RU" altLang="ru-RU" sz="200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 sz="2000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 sz="2000">
                <a:solidFill>
                  <a:schemeClr val="tx1"/>
                </a:solidFill>
              </a:rPr>
              <a:t> 19. Чем вы занимаетесь в ненастье? Напишите об этом в 250 слов. </a:t>
            </a:r>
            <a:r>
              <a:rPr lang="ru-RU" altLang="ru-RU" sz="200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 sz="2000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 sz="2000">
                <a:solidFill>
                  <a:schemeClr val="tx1"/>
                </a:solidFill>
              </a:rPr>
              <a:t> 20. Напишите о том, какими яствами вы угостили бы злейшего врага. </a:t>
            </a:r>
            <a:r>
              <a:rPr lang="ru-RU" altLang="ru-RU" sz="200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 sz="2000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 sz="200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 sz="2000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 sz="100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 sz="1000">
                <a:solidFill>
                  <a:schemeClr val="tx1"/>
                </a:solidFill>
                <a:latin typeface="Verdana" pitchFamily="34" charset="0"/>
              </a:rPr>
            </a:br>
            <a:endParaRPr lang="ru-RU" altLang="ru-RU" sz="1000">
              <a:solidFill>
                <a:schemeClr val="tx1"/>
              </a:solidFill>
            </a:endParaRPr>
          </a:p>
        </p:txBody>
      </p:sp>
    </p:spTree>
    <p:controls>
      <p:control spid="2050" name="DefaultOcx" r:id="rId2" imgW="257040" imgH="304920"/>
      <p:control spid="2051" name="HTMLCheckbox1" r:id="rId3" imgW="257040" imgH="304920"/>
      <p:control spid="2052" name="HTMLCheckbox2" r:id="rId4" imgW="257040" imgH="304920"/>
      <p:control spid="2053" name="HTMLCheckbox3" r:id="rId5" imgW="257040" imgH="304920"/>
      <p:control spid="2054" name="HTMLCheckbox4" r:id="rId6" imgW="257040" imgH="304920"/>
      <p:control spid="2055" name="HTMLCheckbox5" r:id="rId7" imgW="257040" imgH="304920"/>
      <p:control spid="2056" name="HTMLCheckbox6" r:id="rId8" imgW="257040" imgH="304920"/>
      <p:control spid="2057" name="HTMLCheckbox7" r:id="rId9" imgW="257040" imgH="304920"/>
      <p:control spid="2058" name="HTMLCheckbox8" r:id="rId10" imgW="257040" imgH="304920"/>
      <p:control spid="2059" name="HTMLCheckbox9" r:id="rId11" imgW="257040" imgH="304920"/>
      <p:control spid="2060" name="HTMLCheckbox10" r:id="rId12" imgW="257040" imgH="304920"/>
      <p:control spid="2061" name="HTMLCheckbox11" r:id="rId13" imgW="257040" imgH="304920"/>
      <p:control spid="2062" name="HTMLCheckbox12" r:id="rId14" imgW="257040" imgH="304920"/>
      <p:control spid="2063" name="HTMLCheckbox13" r:id="rId15" imgW="257040" imgH="304920"/>
      <p:control spid="2064" name="HTMLCheckbox14" r:id="rId16" imgW="257040" imgH="304920"/>
      <p:control spid="2065" name="HTMLCheckbox15" r:id="rId17" imgW="257040" imgH="304920"/>
      <p:control spid="2066" name="HTMLCheckbox16" r:id="rId18" imgW="257040" imgH="304920"/>
      <p:control spid="2067" name="HTMLCheckbox17" r:id="rId19" imgW="257040" imgH="304920"/>
      <p:control spid="2068" name="HTMLCheckbox18" r:id="rId20" imgW="257040" imgH="304920"/>
      <p:control spid="2069" name="HTMLCheckbox19" r:id="rId21" imgW="257040" imgH="304920"/>
      <p:control spid="2070" name="HTMLCheckbox20" r:id="rId22" imgW="257040" imgH="304920"/>
      <p:control spid="2071" name="HTMLCheckbox21" r:id="rId23" imgW="257040" imgH="304920"/>
      <p:control spid="2072" name="HTMLCheckbox22" r:id="rId24" imgW="257040" imgH="304920"/>
      <p:control spid="2073" name="HTMLCheckbox23" r:id="rId25" imgW="257040" imgH="304920"/>
      <p:control spid="2074" name="HTMLCheckbox24" r:id="rId26" imgW="257040" imgH="304920"/>
      <p:control spid="2075" name="HTMLCheckbox25" r:id="rId27" imgW="257040" imgH="304920"/>
      <p:control spid="2076" name="HTMLCheckbox26" r:id="rId28" imgW="257040" imgH="304920"/>
      <p:control spid="2077" name="HTMLCheckbox27" r:id="rId29" imgW="257040" imgH="304920"/>
      <p:control spid="2078" name="HTMLCheckbox28" r:id="rId30" imgW="257040" imgH="304920"/>
      <p:control spid="2079" name="HTMLCheckbox29" r:id="rId31" imgW="257040" imgH="304920"/>
      <p:control spid="2080" name="HTMLCheckbox30" r:id="rId32" imgW="257040" imgH="304920"/>
      <p:control spid="2081" name="HTMLCheckbox31" r:id="rId33" imgW="257040" imgH="304920"/>
      <p:control spid="2082" name="HTMLCheckbox32" r:id="rId34" imgW="257040" imgH="304920"/>
      <p:control spid="2083" name="HTMLCheckbox33" r:id="rId35" imgW="257040" imgH="304920"/>
      <p:control spid="2084" name="HTMLCheckbox34" r:id="rId36" imgW="257040" imgH="304920"/>
      <p:control spid="2085" name="HTMLCheckbox35" r:id="rId37" imgW="257040" imgH="304920"/>
      <p:control spid="2086" name="HTMLCheckbox36" r:id="rId38" imgW="257040" imgH="304920"/>
      <p:control spid="2087" name="HTMLCheckbox37" r:id="rId39" imgW="257040" imgH="304920"/>
      <p:control spid="2088" name="HTMLCheckbox38" r:id="rId40" imgW="257040" imgH="304920"/>
      <p:control spid="2089" name="HTMLCheckbox39" r:id="rId41" imgW="257040" imgH="304920"/>
      <p:control spid="2090" name="HTMLCheckbox40" r:id="rId42" imgW="257040" imgH="30492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7" name="Rectangle 1"/>
          <p:cNvSpPr>
            <a:spLocks noChangeArrowheads="1"/>
          </p:cNvSpPr>
          <p:nvPr/>
        </p:nvSpPr>
        <p:spPr bwMode="auto">
          <a:xfrm>
            <a:off x="107950" y="-33338"/>
            <a:ext cx="8783638" cy="70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200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altLang="ru-RU" sz="2000">
                <a:solidFill>
                  <a:srgbClr val="FF0000"/>
                </a:solidFill>
                <a:latin typeface="Verdana" pitchFamily="34" charset="0"/>
              </a:rPr>
            </a:br>
            <a:r>
              <a:rPr lang="ru-RU" altLang="ru-RU" sz="200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altLang="ru-RU" sz="2000">
                <a:solidFill>
                  <a:srgbClr val="FF0000"/>
                </a:solidFill>
                <a:latin typeface="Verdana" pitchFamily="34" charset="0"/>
              </a:rPr>
            </a:br>
            <a:r>
              <a:rPr lang="ru-RU" altLang="ru-RU" sz="2400" b="1">
                <a:solidFill>
                  <a:srgbClr val="C00000"/>
                </a:solidFill>
                <a:latin typeface="Verdana" pitchFamily="34" charset="0"/>
              </a:rPr>
              <a:t>Упражнения на развитие писательского воображения</a:t>
            </a:r>
            <a:r>
              <a:rPr lang="ru-RU" altLang="ru-RU" sz="2600" b="1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altLang="ru-RU" sz="2600" b="1">
                <a:solidFill>
                  <a:srgbClr val="FF0000"/>
                </a:solidFill>
                <a:latin typeface="Verdana" pitchFamily="34" charset="0"/>
              </a:rPr>
            </a:br>
            <a:r>
              <a:rPr lang="ru-RU" altLang="ru-RU" sz="2400">
                <a:solidFill>
                  <a:schemeClr val="tx1"/>
                </a:solidFill>
              </a:rPr>
              <a:t> </a:t>
            </a:r>
            <a:r>
              <a:rPr lang="ru-RU" altLang="ru-RU" sz="2000">
                <a:solidFill>
                  <a:schemeClr val="tx1"/>
                </a:solidFill>
              </a:rPr>
              <a:t>21. Подумайте о человеке, которого можно назвать слишком гордым. Опишите поведение этого человека. </a:t>
            </a:r>
            <a:r>
              <a:rPr lang="ru-RU" altLang="ru-RU" sz="200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 sz="2000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 sz="2000">
                <a:solidFill>
                  <a:schemeClr val="tx1"/>
                </a:solidFill>
              </a:rPr>
              <a:t> 22. Используя 150 слов, опишите внешность, род занятий, привычки человека по имени... скажем, Анатолий Бубликов. </a:t>
            </a:r>
            <a:r>
              <a:rPr lang="ru-RU" altLang="ru-RU" sz="200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 sz="2000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 sz="2000">
                <a:solidFill>
                  <a:schemeClr val="tx1"/>
                </a:solidFill>
              </a:rPr>
              <a:t> 23. Перечислите 50 поступков, которые вы никогда не совершите. </a:t>
            </a:r>
            <a:r>
              <a:rPr lang="ru-RU" altLang="ru-RU" sz="200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 sz="2000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 sz="2000">
                <a:solidFill>
                  <a:schemeClr val="tx1"/>
                </a:solidFill>
              </a:rPr>
              <a:t> 24. Напишите монолог от лица свежесрезанного цветка. </a:t>
            </a:r>
            <a:r>
              <a:rPr lang="ru-RU" altLang="ru-RU" sz="200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 sz="2000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 sz="2000">
                <a:solidFill>
                  <a:schemeClr val="tx1"/>
                </a:solidFill>
              </a:rPr>
              <a:t> 25. Сочините рассказ, используя ключевые слова: инструктор-собаковод, закон, пляж, булочка. </a:t>
            </a:r>
            <a:r>
              <a:rPr lang="ru-RU" altLang="ru-RU" sz="200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 sz="2000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 sz="2000">
                <a:solidFill>
                  <a:schemeClr val="tx1"/>
                </a:solidFill>
              </a:rPr>
              <a:t> 26. Напишите монолог чистого носка, по ошибке попавшего в холодильник, забитый продуктами. </a:t>
            </a:r>
            <a:r>
              <a:rPr lang="ru-RU" altLang="ru-RU" sz="200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 sz="2000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 sz="2000">
                <a:solidFill>
                  <a:schemeClr val="tx1"/>
                </a:solidFill>
              </a:rPr>
              <a:t> 27. Перечислите 15 причин выучить иностранный язык. </a:t>
            </a:r>
            <a:r>
              <a:rPr lang="ru-RU" altLang="ru-RU" sz="200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 sz="2000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 sz="2000">
                <a:solidFill>
                  <a:schemeClr val="tx1"/>
                </a:solidFill>
              </a:rPr>
              <a:t> 28. Почему учитель собирается сменить карьеру? Назовите не менее 10-и причин. </a:t>
            </a:r>
            <a:r>
              <a:rPr lang="ru-RU" altLang="ru-RU" sz="200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 sz="2000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 sz="2000">
                <a:solidFill>
                  <a:schemeClr val="tx1"/>
                </a:solidFill>
              </a:rPr>
              <a:t> 29. Перечислите 7 худших фраз, которые можно сказать только уволенному человеку. </a:t>
            </a:r>
            <a:r>
              <a:rPr lang="ru-RU" altLang="ru-RU" sz="200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 sz="2000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 sz="2000">
                <a:solidFill>
                  <a:schemeClr val="tx1"/>
                </a:solidFill>
              </a:rPr>
              <a:t> 30. Напишите короткое гневное выступление из 7 абзацев, начиная каждый из них расхожим выражением «растёт как сорная трава». </a:t>
            </a:r>
            <a:r>
              <a:rPr lang="ru-RU" altLang="ru-RU" sz="200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 sz="2000">
                <a:solidFill>
                  <a:schemeClr val="tx1"/>
                </a:solidFill>
                <a:latin typeface="Verdana" pitchFamily="34" charset="0"/>
              </a:rPr>
            </a:br>
            <a:endParaRPr lang="ru-RU" altLang="ru-RU" sz="2000"/>
          </a:p>
        </p:txBody>
      </p:sp>
    </p:spTree>
    <p:controls>
      <p:control spid="3074" name="DefaultOcx" r:id="rId2" imgW="257040" imgH="304920"/>
      <p:control spid="3075" name="HTMLCheckbox1" r:id="rId3" imgW="257040" imgH="304920"/>
      <p:control spid="3076" name="HTMLCheckbox2" r:id="rId4" imgW="257040" imgH="304920"/>
      <p:control spid="3077" name="HTMLCheckbox3" r:id="rId5" imgW="257040" imgH="304920"/>
      <p:control spid="3078" name="HTMLCheckbox4" r:id="rId6" imgW="257040" imgH="304920"/>
      <p:control spid="3079" name="HTMLCheckbox5" r:id="rId7" imgW="257040" imgH="304920"/>
      <p:control spid="3080" name="HTMLCheckbox6" r:id="rId8" imgW="257040" imgH="304920"/>
      <p:control spid="3081" name="HTMLCheckbox7" r:id="rId9" imgW="257040" imgH="304920"/>
      <p:control spid="3082" name="HTMLCheckbox8" r:id="rId10" imgW="257040" imgH="304920"/>
      <p:control spid="3083" name="HTMLCheckbox9" r:id="rId11" imgW="257040" imgH="304920"/>
      <p:control spid="3084" name="HTMLCheckbox10" r:id="rId12" imgW="257040" imgH="304920"/>
      <p:control spid="3085" name="HTMLCheckbox11" r:id="rId13" imgW="257040" imgH="304920"/>
      <p:control spid="3086" name="HTMLCheckbox12" r:id="rId14" imgW="257040" imgH="304920"/>
      <p:control spid="3087" name="HTMLCheckbox13" r:id="rId15" imgW="257040" imgH="304920"/>
      <p:control spid="3088" name="HTMLCheckbox14" r:id="rId16" imgW="257040" imgH="304920"/>
      <p:control spid="3089" name="HTMLCheckbox15" r:id="rId17" imgW="257040" imgH="304920"/>
      <p:control spid="3090" name="HTMLCheckbox16" r:id="rId18" imgW="257040" imgH="304920"/>
      <p:control spid="3091" name="HTMLCheckbox17" r:id="rId19" imgW="257040" imgH="304920"/>
      <p:control spid="3092" name="HTMLCheckbox18" r:id="rId20" imgW="257040" imgH="304920"/>
      <p:control spid="3093" name="HTMLCheckbox19" r:id="rId21" imgW="257040" imgH="304920"/>
      <p:control spid="3094" name="HTMLCheckbox20" r:id="rId22" imgW="257040" imgH="304920"/>
      <p:control spid="3095" name="HTMLCheckbox21" r:id="rId23" imgW="257040" imgH="304920"/>
      <p:control spid="3096" name="HTMLCheckbox22" r:id="rId24" imgW="257040" imgH="304920"/>
      <p:control spid="3097" name="HTMLCheckbox23" r:id="rId25" imgW="257040" imgH="304920"/>
      <p:control spid="3098" name="HTMLCheckbox24" r:id="rId26" imgW="257040" imgH="304920"/>
      <p:control spid="3099" name="HTMLCheckbox25" r:id="rId27" imgW="257040" imgH="304920"/>
      <p:control spid="3100" name="HTMLCheckbox26" r:id="rId28" imgW="257040" imgH="304920"/>
      <p:control spid="3101" name="HTMLCheckbox27" r:id="rId29" imgW="257040" imgH="304920"/>
      <p:control spid="3102" name="HTMLCheckbox28" r:id="rId30" imgW="257040" imgH="304920"/>
      <p:control spid="3103" name="HTMLCheckbox29" r:id="rId31" imgW="257040" imgH="304920"/>
      <p:control spid="3104" name="HTMLCheckbox30" r:id="rId32" imgW="257040" imgH="304920"/>
      <p:control spid="3105" name="HTMLCheckbox31" r:id="rId33" imgW="257040" imgH="304920"/>
      <p:control spid="3106" name="HTMLCheckbox32" r:id="rId34" imgW="257040" imgH="304920"/>
      <p:control spid="3107" name="HTMLCheckbox33" r:id="rId35" imgW="257040" imgH="304920"/>
      <p:control spid="3108" name="HTMLCheckbox34" r:id="rId36" imgW="257040" imgH="304920"/>
      <p:control spid="3109" name="HTMLCheckbox35" r:id="rId37" imgW="257040" imgH="304920"/>
      <p:control spid="3110" name="HTMLCheckbox36" r:id="rId38" imgW="257040" imgH="304920"/>
      <p:control spid="3111" name="HTMLCheckbox37" r:id="rId39" imgW="257040" imgH="304920"/>
      <p:control spid="3112" name="HTMLCheckbox38" r:id="rId40" imgW="257040" imgH="304920"/>
      <p:control spid="3113" name="HTMLCheckbox39" r:id="rId41" imgW="257040" imgH="304920"/>
      <p:control spid="3114" name="HTMLCheckbox40" r:id="rId42" imgW="257040" imgH="304920"/>
      <p:control spid="3115" name="HTMLCheckbox41" r:id="rId43" imgW="257040" imgH="304920"/>
      <p:control spid="3116" name="HTMLCheckbox42" r:id="rId44" imgW="257040" imgH="30492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1" name="Rectangle 1"/>
          <p:cNvSpPr>
            <a:spLocks noChangeArrowheads="1"/>
          </p:cNvSpPr>
          <p:nvPr/>
        </p:nvSpPr>
        <p:spPr bwMode="auto">
          <a:xfrm>
            <a:off x="323850" y="-415925"/>
            <a:ext cx="8820150" cy="735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200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altLang="ru-RU" sz="2000">
                <a:solidFill>
                  <a:srgbClr val="FF0000"/>
                </a:solidFill>
                <a:latin typeface="Verdana" pitchFamily="34" charset="0"/>
              </a:rPr>
            </a:br>
            <a:r>
              <a:rPr lang="ru-RU" altLang="ru-RU" sz="200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altLang="ru-RU" sz="2000">
                <a:solidFill>
                  <a:srgbClr val="FF0000"/>
                </a:solidFill>
                <a:latin typeface="Verdana" pitchFamily="34" charset="0"/>
              </a:rPr>
            </a:br>
            <a:r>
              <a:rPr lang="ru-RU" altLang="ru-RU" b="1">
                <a:solidFill>
                  <a:srgbClr val="C00000"/>
                </a:solidFill>
                <a:latin typeface="Verdana" pitchFamily="34" charset="0"/>
              </a:rPr>
              <a:t>Упражнения на развитие писательского воображения</a:t>
            </a:r>
            <a:r>
              <a:rPr lang="ru-RU" altLang="ru-RU" b="1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altLang="ru-RU" b="1">
                <a:solidFill>
                  <a:srgbClr val="FF0000"/>
                </a:solidFill>
                <a:latin typeface="Verdana" pitchFamily="34" charset="0"/>
              </a:rPr>
            </a:br>
            <a:r>
              <a:rPr lang="ru-RU" altLang="ru-RU">
                <a:solidFill>
                  <a:schemeClr val="tx1"/>
                </a:solidFill>
                <a:latin typeface="Verdana" pitchFamily="34" charset="0"/>
              </a:rPr>
              <a:t>31.</a:t>
            </a:r>
            <a:r>
              <a:rPr lang="ru-RU" altLang="ru-RU">
                <a:solidFill>
                  <a:schemeClr val="tx1"/>
                </a:solidFill>
              </a:rPr>
              <a:t>Напишите короткий рассказ, используя слова: проповедник, монета, расчёска, лестница, колодец. </a:t>
            </a:r>
            <a:r>
              <a:rPr lang="ru-RU" altLang="ru-RU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>
                <a:solidFill>
                  <a:schemeClr val="tx1"/>
                </a:solidFill>
              </a:rPr>
              <a:t> 32. Напишите короткую историю с таким сюжетом: клоны Элвиса Пресли завоевали мир. </a:t>
            </a:r>
            <a:r>
              <a:rPr lang="ru-RU" altLang="ru-RU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>
                <a:solidFill>
                  <a:schemeClr val="tx1"/>
                </a:solidFill>
              </a:rPr>
              <a:t> 33. Придумайте не меньше 7-и причин, включая самые невероятные, почему продавец антиквариата покинул свой городок. </a:t>
            </a:r>
            <a:r>
              <a:rPr lang="ru-RU" altLang="ru-RU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>
                <a:solidFill>
                  <a:schemeClr val="tx1"/>
                </a:solidFill>
              </a:rPr>
              <a:t> 34. Напишите монолог от лица единственного дерева, оставшегося на месте леса после того, как все другие деревья спилили. </a:t>
            </a:r>
            <a:r>
              <a:rPr lang="ru-RU" altLang="ru-RU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>
                <a:solidFill>
                  <a:schemeClr val="tx1"/>
                </a:solidFill>
              </a:rPr>
              <a:t> 35. Перечислите 8 заслуживающих внимания причин, оправдывающих лжеца. </a:t>
            </a:r>
            <a:r>
              <a:rPr lang="ru-RU" altLang="ru-RU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>
                <a:solidFill>
                  <a:schemeClr val="tx1"/>
                </a:solidFill>
              </a:rPr>
              <a:t> 36. Напишите короткий рассказ, используя слова: священник, кольцо, сад, бинокль. </a:t>
            </a:r>
            <a:r>
              <a:rPr lang="ru-RU" altLang="ru-RU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>
                <a:solidFill>
                  <a:schemeClr val="tx1"/>
                </a:solidFill>
              </a:rPr>
              <a:t> 37. Предложите 5 вариантов вставок в следующей просьбе: «Пожалуйста, не мните _________, потому что (иначе, а то) _________». </a:t>
            </a:r>
            <a:r>
              <a:rPr lang="ru-RU" altLang="ru-RU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>
                <a:solidFill>
                  <a:schemeClr val="tx1"/>
                </a:solidFill>
              </a:rPr>
              <a:t> 38. Перечислите 10 вещей, за которые вы отдали бы последние 500 рублей за неделю до зарплаты. </a:t>
            </a:r>
            <a:r>
              <a:rPr lang="ru-RU" altLang="ru-RU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>
                <a:solidFill>
                  <a:schemeClr val="tx1"/>
                </a:solidFill>
              </a:rPr>
              <a:t> 39. Сочините историю, используя слова: дедушка, фотоальбом, почта, спички. </a:t>
            </a:r>
            <a:r>
              <a:rPr lang="ru-RU" altLang="ru-RU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>
                <a:solidFill>
                  <a:schemeClr val="tx1"/>
                </a:solidFill>
              </a:rPr>
              <a:t> 40. Назовите 7 обстоятельств, из-за которых может покраснеть драматург. </a:t>
            </a:r>
            <a:r>
              <a:rPr lang="ru-RU" altLang="ru-RU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>
                <a:solidFill>
                  <a:schemeClr val="tx1"/>
                </a:solidFill>
              </a:rPr>
              <a:t> 41. Напишите монолог от лица ложки, попавшей в посудомоечную машину. </a:t>
            </a:r>
            <a:r>
              <a:rPr lang="ru-RU" altLang="ru-RU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>
                <a:solidFill>
                  <a:schemeClr val="tx1"/>
                </a:solidFill>
              </a:rPr>
              <a:t> 42. Вы возвращаетесь из магазина. Перечислите 10 причин, включая самые невероятные, почему входная дверь вашей квартиры распахнута настежь. </a:t>
            </a:r>
            <a:r>
              <a:rPr lang="ru-RU" altLang="ru-RU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>
                <a:solidFill>
                  <a:schemeClr val="tx1"/>
                </a:solidFill>
              </a:rPr>
              <a:t> 43. Напишите инструкцию, как научить домашних тараканов отбивать чечётку. </a:t>
            </a:r>
            <a:r>
              <a:rPr lang="ru-RU" altLang="ru-RU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>
                <a:solidFill>
                  <a:schemeClr val="tx1"/>
                </a:solidFill>
                <a:latin typeface="Verdana" pitchFamily="34" charset="0"/>
              </a:rPr>
            </a:br>
            <a:r>
              <a:rPr lang="ru-RU" altLang="ru-RU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altLang="ru-RU">
                <a:solidFill>
                  <a:schemeClr val="tx1"/>
                </a:solidFill>
                <a:latin typeface="Verdana" pitchFamily="34" charset="0"/>
              </a:rPr>
            </a:br>
            <a:endParaRPr lang="ru-RU" altLang="ru-RU"/>
          </a:p>
        </p:txBody>
      </p:sp>
    </p:spTree>
    <p:controls>
      <p:control spid="4098" name="DefaultOcx" r:id="rId2" imgW="257040" imgH="304920"/>
      <p:control spid="4099" name="HTMLCheckbox1" r:id="rId3" imgW="257040" imgH="304920"/>
      <p:control spid="4100" name="HTMLCheckbox2" r:id="rId4" imgW="257040" imgH="304920"/>
      <p:control spid="4101" name="HTMLCheckbox3" r:id="rId5" imgW="257040" imgH="304920"/>
      <p:control spid="4102" name="HTMLCheckbox4" r:id="rId6" imgW="257040" imgH="304920"/>
      <p:control spid="4103" name="HTMLCheckbox5" r:id="rId7" imgW="257040" imgH="304920"/>
      <p:control spid="4104" name="HTMLCheckbox6" r:id="rId8" imgW="257040" imgH="304920"/>
      <p:control spid="4105" name="HTMLCheckbox7" r:id="rId9" imgW="257040" imgH="304920"/>
      <p:control spid="4106" name="HTMLCheckbox8" r:id="rId10" imgW="257040" imgH="304920"/>
      <p:control spid="4107" name="HTMLCheckbox9" r:id="rId11" imgW="257040" imgH="304920"/>
      <p:control spid="4108" name="HTMLCheckbox10" r:id="rId12" imgW="257040" imgH="304920"/>
      <p:control spid="4109" name="HTMLCheckbox11" r:id="rId13" imgW="257040" imgH="304920"/>
      <p:control spid="4110" name="HTMLCheckbox12" r:id="rId14" imgW="257040" imgH="304920"/>
      <p:control spid="4111" name="HTMLCheckbox13" r:id="rId15" imgW="257040" imgH="304920"/>
      <p:control spid="4112" name="HTMLCheckbox14" r:id="rId16" imgW="257040" imgH="304920"/>
      <p:control spid="4113" name="HTMLCheckbox15" r:id="rId17" imgW="257040" imgH="304920"/>
      <p:control spid="4114" name="HTMLCheckbox16" r:id="rId18" imgW="257040" imgH="304920"/>
      <p:control spid="4115" name="HTMLCheckbox17" r:id="rId19" imgW="257040" imgH="304920"/>
      <p:control spid="4116" name="HTMLCheckbox18" r:id="rId20" imgW="257040" imgH="304920"/>
      <p:control spid="4117" name="HTMLCheckbox19" r:id="rId21" imgW="257040" imgH="304920"/>
      <p:control spid="4118" name="HTMLCheckbox20" r:id="rId22" imgW="257040" imgH="304920"/>
      <p:control spid="4119" name="HTMLCheckbox21" r:id="rId23" imgW="257040" imgH="304920"/>
      <p:control spid="4120" name="HTMLCheckbox22" r:id="rId24" imgW="257040" imgH="304920"/>
      <p:control spid="4121" name="HTMLCheckbox23" r:id="rId25" imgW="257040" imgH="304920"/>
      <p:control spid="4122" name="HTMLCheckbox24" r:id="rId26" imgW="257040" imgH="304920"/>
      <p:control spid="4123" name="HTMLCheckbox25" r:id="rId27" imgW="257040" imgH="304920"/>
      <p:control spid="4124" name="HTMLCheckbox26" r:id="rId28" imgW="257040" imgH="304920"/>
      <p:control spid="4125" name="HTMLCheckbox27" r:id="rId29" imgW="257040" imgH="304920"/>
      <p:control spid="4126" name="HTMLCheckbox28" r:id="rId30" imgW="257040" imgH="304920"/>
      <p:control spid="4127" name="HTMLCheckbox29" r:id="rId31" imgW="257040" imgH="304920"/>
      <p:control spid="4128" name="HTMLCheckbox30" r:id="rId32" imgW="257040" imgH="304920"/>
      <p:control spid="4129" name="HTMLCheckbox31" r:id="rId33" imgW="257040" imgH="304920"/>
      <p:control spid="4130" name="HTMLCheckbox32" r:id="rId34" imgW="257040" imgH="304920"/>
      <p:control spid="4131" name="HTMLCheckbox33" r:id="rId35" imgW="257040" imgH="304920"/>
      <p:control spid="4132" name="HTMLCheckbox34" r:id="rId36" imgW="257040" imgH="304920"/>
      <p:control spid="4133" name="HTMLCheckbox35" r:id="rId37" imgW="257040" imgH="304920"/>
      <p:control spid="4134" name="HTMLCheckbox36" r:id="rId38" imgW="257040" imgH="304920"/>
      <p:control spid="4135" name="HTMLCheckbox37" r:id="rId39" imgW="257040" imgH="304920"/>
      <p:control spid="4136" name="HTMLCheckbox38" r:id="rId40" imgW="257040" imgH="304920"/>
      <p:control spid="4137" name="HTMLCheckbox39" r:id="rId41" imgW="257040" imgH="304920"/>
      <p:control spid="4138" name="HTMLCheckbox40" r:id="rId42" imgW="257040" imgH="304920"/>
      <p:control spid="4139" name="HTMLCheckbox41" r:id="rId43" imgW="257040" imgH="304920"/>
      <p:control spid="4140" name="HTMLCheckbox42" r:id="rId44" imgW="257040" imgH="30492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Задания-пятиминутки на уроках русского языка.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Развитие творческих способностей</a:t>
            </a:r>
          </a:p>
          <a:p>
            <a:r>
              <a:rPr lang="ru-RU" dirty="0" smtClean="0"/>
              <a:t>Формирование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связей:</a:t>
            </a:r>
          </a:p>
          <a:p>
            <a:r>
              <a:rPr lang="ru-RU" dirty="0" smtClean="0"/>
              <a:t>1. Английский язык</a:t>
            </a:r>
          </a:p>
          <a:p>
            <a:r>
              <a:rPr lang="ru-RU" dirty="0" smtClean="0"/>
              <a:t>2. Информатика</a:t>
            </a:r>
          </a:p>
          <a:p>
            <a:r>
              <a:rPr lang="ru-RU" dirty="0" smtClean="0"/>
              <a:t>3. Психология и философия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683568" y="277813"/>
            <a:ext cx="846043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400" b="1" i="1" dirty="0" err="1" smtClean="0">
                <a:solidFill>
                  <a:srgbClr val="00B0F0"/>
                </a:solidFill>
              </a:rPr>
              <a:t>Метапредметность</a:t>
            </a:r>
            <a:r>
              <a:rPr lang="ru-RU" sz="4400" b="1" i="1" dirty="0" smtClean="0">
                <a:solidFill>
                  <a:srgbClr val="00B0F0"/>
                </a:solidFill>
              </a:rPr>
              <a:t> (иностранные языки)</a:t>
            </a:r>
            <a:br>
              <a:rPr lang="ru-RU" sz="4400" b="1" i="1" dirty="0" smtClean="0">
                <a:solidFill>
                  <a:srgbClr val="00B0F0"/>
                </a:solidFill>
              </a:rPr>
            </a:br>
            <a:r>
              <a:rPr lang="ru-RU" sz="3200" b="1" i="1" dirty="0" smtClean="0">
                <a:solidFill>
                  <a:schemeClr val="bg1">
                    <a:lumMod val="25000"/>
                  </a:schemeClr>
                </a:solidFill>
              </a:rPr>
              <a:t>Закончите    предложение</a:t>
            </a:r>
            <a:endParaRPr lang="ru-RU" sz="3200" dirty="0" smtClean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10035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81175"/>
            <a:ext cx="67691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013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8000" b="1" i="1" smtClean="0">
                <a:solidFill>
                  <a:srgbClr val="FF0000"/>
                </a:solidFill>
              </a:rPr>
              <a:t>…</a:t>
            </a:r>
            <a:r>
              <a:rPr lang="en-US" altLang="ru-RU" sz="8000" b="1" i="1" smtClean="0">
                <a:solidFill>
                  <a:srgbClr val="FF0000"/>
                </a:solidFill>
              </a:rPr>
              <a:t>THAT WE CAN NOT EAT MONEY</a:t>
            </a:r>
            <a:r>
              <a:rPr lang="ru-RU" altLang="ru-RU" sz="8000" b="1" i="1" smtClean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02403" name="Содержимое 2"/>
          <p:cNvSpPr>
            <a:spLocks noGrp="1"/>
          </p:cNvSpPr>
          <p:nvPr>
            <p:ph idx="1"/>
          </p:nvPr>
        </p:nvSpPr>
        <p:spPr>
          <a:xfrm>
            <a:off x="1435608" y="5373216"/>
            <a:ext cx="7498080" cy="875184"/>
          </a:xfrm>
        </p:spPr>
        <p:txBody>
          <a:bodyPr>
            <a:normAutofit fontScale="92500" lnSpcReduction="20000"/>
          </a:bodyPr>
          <a:lstStyle/>
          <a:p>
            <a:r>
              <a:rPr lang="ru-RU" altLang="ru-RU" dirty="0" smtClean="0"/>
              <a:t>Поразмышлять над смыслом этого высказывания….</a:t>
            </a:r>
          </a:p>
        </p:txBody>
      </p:sp>
      <p:pic>
        <p:nvPicPr>
          <p:cNvPr id="102404" name="Picture 2" descr="https://pp.vk.me/c410131/v410131612/21e1/W8X0XPUvR7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476250"/>
            <a:ext cx="7910512" cy="482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54176" cy="1143000"/>
          </a:xfrm>
        </p:spPr>
        <p:txBody>
          <a:bodyPr>
            <a:normAutofit fontScale="90000"/>
          </a:bodyPr>
          <a:lstStyle/>
          <a:p>
            <a:r>
              <a:rPr lang="ru-RU" altLang="ru-RU" sz="4000" b="1" i="1" dirty="0" smtClean="0">
                <a:solidFill>
                  <a:srgbClr val="00B0F0"/>
                </a:solidFill>
              </a:rPr>
              <a:t>Переводы слов перепутаны.</a:t>
            </a:r>
            <a:br>
              <a:rPr lang="ru-RU" altLang="ru-RU" sz="4000" b="1" i="1" dirty="0" smtClean="0">
                <a:solidFill>
                  <a:srgbClr val="00B0F0"/>
                </a:solidFill>
              </a:rPr>
            </a:br>
            <a:r>
              <a:rPr lang="ru-RU" altLang="ru-RU" sz="4000" b="1" i="1" dirty="0" smtClean="0">
                <a:solidFill>
                  <a:srgbClr val="00B0F0"/>
                </a:solidFill>
              </a:rPr>
              <a:t> Что делать? (французский, латинский)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288" y="1484785"/>
          <a:ext cx="8564562" cy="2016224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09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09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09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509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5091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887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Face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Tour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Coucher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Orange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Variete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Chance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Torcher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Courage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Reverence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8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Удоб-ный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случай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Сме-лость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Факел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Лежать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Почтение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Разно-образие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Апель-син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Путешествие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3645024"/>
          <a:ext cx="8569325" cy="2736850"/>
        </p:xfrm>
        <a:graphic>
          <a:graphicData uri="http://schemas.openxmlformats.org/drawingml/2006/table">
            <a:tbl>
              <a:tblPr/>
              <a:tblGrid>
                <a:gridCol w="1296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2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62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22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1226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Machinator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74" marR="6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globus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74" marR="6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argutator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74" marR="6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reservo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74" marR="6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stimulus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74" marR="6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stabilis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74" marR="6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excursion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74" marR="6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3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палка, которой подгоняли волов  </a:t>
                      </a:r>
                    </a:p>
                  </a:txBody>
                  <a:tcPr marL="64874" marR="6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Проч-ный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</a:p>
                  </a:txBody>
                  <a:tcPr marL="64874" marR="6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Сбере-гаю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4874" marR="6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Изобре-татель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4874" marR="6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шар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4874" marR="6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Вылаз-ка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74" marR="6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Спор-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щик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74" marR="648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zh.ahmetov\Desktop\Новый точечный рисунок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49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4157729333"/>
              </p:ext>
            </p:extLst>
          </p:nvPr>
        </p:nvGraphicFramePr>
        <p:xfrm>
          <a:off x="683568" y="692696"/>
          <a:ext cx="734481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510" y="6093297"/>
            <a:ext cx="909399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547664" y="260648"/>
            <a:ext cx="756084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способствует развитию культуры?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ГРАМОТНОСТЬ ЧТЕНИЯ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60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458032" cy="129614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400" b="1" i="1" dirty="0" smtClean="0">
                <a:solidFill>
                  <a:srgbClr val="00B0F0"/>
                </a:solidFill>
              </a:rPr>
              <a:t>Примеры заданий (философия, психология)</a:t>
            </a:r>
            <a:br>
              <a:rPr lang="ru-RU" sz="4400" b="1" i="1" dirty="0" smtClean="0">
                <a:solidFill>
                  <a:srgbClr val="00B0F0"/>
                </a:solidFill>
              </a:rPr>
            </a:br>
            <a:r>
              <a:rPr lang="ru-RU" sz="3200" b="1" i="1" dirty="0" smtClean="0">
                <a:solidFill>
                  <a:schemeClr val="bg1">
                    <a:lumMod val="25000"/>
                  </a:schemeClr>
                </a:solidFill>
              </a:rPr>
              <a:t>(Изучаем (повторяем) тире в простом предложении)</a:t>
            </a:r>
            <a:endParaRPr lang="ru-RU" sz="3200" dirty="0" smtClean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98307" name="Содержимое 2"/>
          <p:cNvSpPr>
            <a:spLocks noGrp="1"/>
          </p:cNvSpPr>
          <p:nvPr>
            <p:ph idx="1"/>
          </p:nvPr>
        </p:nvSpPr>
        <p:spPr>
          <a:xfrm>
            <a:off x="323850" y="2420888"/>
            <a:ext cx="8362950" cy="3710037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sz="4000" b="1" dirty="0" smtClean="0"/>
              <a:t>Продолжите высказывание одного черногорского писателя:</a:t>
            </a:r>
            <a:endParaRPr lang="ru-RU" altLang="ru-RU" sz="4000" dirty="0" smtClean="0"/>
          </a:p>
          <a:p>
            <a:r>
              <a:rPr lang="ru-RU" altLang="ru-RU" sz="4000" dirty="0" smtClean="0"/>
              <a:t>"Смелость - это защищать себя от другого. Достоинство - это защищать...» (ответ дайте в виде словосочетания).</a:t>
            </a:r>
          </a:p>
          <a:p>
            <a:pPr>
              <a:buFont typeface="Wingdings" pitchFamily="2" charset="2"/>
              <a:buNone/>
            </a:pPr>
            <a:r>
              <a:rPr lang="ru-RU" altLang="ru-RU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755576" y="277813"/>
            <a:ext cx="7931224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400" b="1" i="1" dirty="0" smtClean="0">
                <a:solidFill>
                  <a:srgbClr val="00B0F0"/>
                </a:solidFill>
              </a:rPr>
              <a:t>Примеры заданий (</a:t>
            </a:r>
            <a:r>
              <a:rPr lang="ru-RU" sz="3600" b="1" i="1" dirty="0" smtClean="0">
                <a:solidFill>
                  <a:srgbClr val="00B0F0"/>
                </a:solidFill>
              </a:rPr>
              <a:t>сложные предложения, тире между ГЧП</a:t>
            </a:r>
            <a:r>
              <a:rPr lang="ru-RU" sz="4400" b="1" i="1" dirty="0" smtClean="0">
                <a:solidFill>
                  <a:srgbClr val="00B0F0"/>
                </a:solidFill>
              </a:rPr>
              <a:t>)</a:t>
            </a:r>
            <a:br>
              <a:rPr lang="ru-RU" sz="4400" b="1" i="1" dirty="0" smtClean="0">
                <a:solidFill>
                  <a:srgbClr val="00B0F0"/>
                </a:solidFill>
              </a:rPr>
            </a:br>
            <a:r>
              <a:rPr lang="ru-RU" sz="4000" b="1" i="1" dirty="0" smtClean="0">
                <a:solidFill>
                  <a:schemeClr val="bg1">
                    <a:lumMod val="25000"/>
                  </a:schemeClr>
                </a:solidFill>
              </a:rPr>
              <a:t>                         </a:t>
            </a:r>
            <a:r>
              <a:rPr lang="ru-RU" sz="2400" b="1" dirty="0" smtClean="0">
                <a:solidFill>
                  <a:srgbClr val="00B0F0"/>
                </a:solidFill>
              </a:rPr>
              <a:t>Продолжи афоризмы</a:t>
            </a:r>
            <a:r>
              <a:rPr lang="ru-RU" sz="2400" b="1" i="1" dirty="0" smtClean="0">
                <a:solidFill>
                  <a:srgbClr val="00B0F0"/>
                </a:solidFill>
              </a:rPr>
              <a:t>:</a:t>
            </a:r>
          </a:p>
        </p:txBody>
      </p:sp>
      <p:sp>
        <p:nvSpPr>
          <p:cNvPr id="108547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8604448" cy="537321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0070C0"/>
                </a:solidFill>
              </a:rPr>
              <a:t>Скромен не тот, кто равнодушен к похвалам, а тот кто внимателен к ….   </a:t>
            </a:r>
            <a:r>
              <a:rPr lang="ru-RU" altLang="ru-RU" sz="2400" dirty="0" smtClean="0">
                <a:solidFill>
                  <a:srgbClr val="0070C0"/>
                </a:solidFill>
              </a:rPr>
              <a:t>(Ж.Поль)</a:t>
            </a:r>
          </a:p>
          <a:p>
            <a:pPr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0070C0"/>
                </a:solidFill>
              </a:rPr>
              <a:t>Счастье – это хорошее здоровье и плох…   ….  (</a:t>
            </a:r>
            <a:r>
              <a:rPr lang="ru-RU" altLang="ru-RU" sz="2400" dirty="0" smtClean="0">
                <a:solidFill>
                  <a:srgbClr val="0070C0"/>
                </a:solidFill>
              </a:rPr>
              <a:t>Альберт </a:t>
            </a:r>
            <a:r>
              <a:rPr lang="ru-RU" altLang="ru-RU" sz="2400" dirty="0" err="1" smtClean="0">
                <a:solidFill>
                  <a:srgbClr val="0070C0"/>
                </a:solidFill>
              </a:rPr>
              <a:t>Швейцер</a:t>
            </a:r>
            <a:r>
              <a:rPr lang="ru-RU" altLang="ru-RU" sz="2400" b="1" dirty="0" smtClean="0">
                <a:solidFill>
                  <a:srgbClr val="0070C0"/>
                </a:solidFill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0070C0"/>
                </a:solidFill>
              </a:rPr>
              <a:t>Любовь как ртуть: можно удержать ее в раскрытой ладони, но не..</a:t>
            </a:r>
          </a:p>
          <a:p>
            <a:pPr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0070C0"/>
                </a:solidFill>
              </a:rPr>
              <a:t>Есть женщины, которые говорят, что не примут от вас ни сантима. Вот они-то …. (</a:t>
            </a:r>
            <a:r>
              <a:rPr lang="ru-RU" altLang="ru-RU" sz="2400" dirty="0" err="1" smtClean="0">
                <a:solidFill>
                  <a:srgbClr val="0070C0"/>
                </a:solidFill>
              </a:rPr>
              <a:t>С.Гитри</a:t>
            </a:r>
            <a:r>
              <a:rPr lang="ru-RU" altLang="ru-RU" sz="2400" dirty="0" smtClean="0">
                <a:solidFill>
                  <a:srgbClr val="0070C0"/>
                </a:solidFill>
              </a:rPr>
              <a:t>, актер)</a:t>
            </a:r>
          </a:p>
          <a:p>
            <a:pPr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0070C0"/>
                </a:solidFill>
              </a:rPr>
              <a:t>Если хочешь, чтобы твой друг горбов у тебя не заметил, сам не …           (</a:t>
            </a:r>
            <a:r>
              <a:rPr lang="ru-RU" altLang="ru-RU" sz="2400" dirty="0" smtClean="0">
                <a:solidFill>
                  <a:srgbClr val="0070C0"/>
                </a:solidFill>
              </a:rPr>
              <a:t>Гораций)</a:t>
            </a:r>
          </a:p>
          <a:p>
            <a:pPr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0070C0"/>
                </a:solidFill>
              </a:rPr>
              <a:t>Есть два испытания счастливого брака: богатство и …. </a:t>
            </a:r>
          </a:p>
          <a:p>
            <a:pPr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0070C0"/>
                </a:solidFill>
              </a:rPr>
              <a:t>Плохой учитель преподносит истину, хороший – ….  (</a:t>
            </a:r>
            <a:r>
              <a:rPr lang="ru-RU" altLang="ru-RU" sz="2400" dirty="0" err="1" smtClean="0">
                <a:solidFill>
                  <a:srgbClr val="0070C0"/>
                </a:solidFill>
              </a:rPr>
              <a:t>А.Дистервег</a:t>
            </a:r>
            <a:r>
              <a:rPr lang="ru-RU" altLang="ru-RU" sz="2400" dirty="0" smtClean="0">
                <a:solidFill>
                  <a:srgbClr val="0070C0"/>
                </a:solidFill>
              </a:rPr>
              <a:t>)</a:t>
            </a:r>
            <a:r>
              <a:rPr lang="ru-RU" altLang="ru-RU" sz="2400" b="1" dirty="0" smtClean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0" y="277813"/>
            <a:ext cx="8686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400" b="1" i="1" dirty="0" smtClean="0">
                <a:solidFill>
                  <a:srgbClr val="00B0F0"/>
                </a:solidFill>
              </a:rPr>
              <a:t>Примеры заданий</a:t>
            </a:r>
            <a:br>
              <a:rPr lang="ru-RU" sz="4400" b="1" i="1" dirty="0" smtClean="0">
                <a:solidFill>
                  <a:srgbClr val="00B0F0"/>
                </a:solidFill>
              </a:rPr>
            </a:br>
            <a:r>
              <a:rPr lang="ru-RU" sz="4000" b="1" i="1" dirty="0" smtClean="0">
                <a:solidFill>
                  <a:schemeClr val="bg1">
                    <a:lumMod val="25000"/>
                  </a:schemeClr>
                </a:solidFill>
              </a:rPr>
              <a:t>                         </a:t>
            </a:r>
            <a:r>
              <a:rPr lang="ru-RU" sz="2400" b="1" dirty="0" smtClean="0">
                <a:solidFill>
                  <a:srgbClr val="00B0F0"/>
                </a:solidFill>
              </a:rPr>
              <a:t>Продолжи афоризмы</a:t>
            </a:r>
            <a:r>
              <a:rPr lang="ru-RU" sz="2400" b="1" i="1" dirty="0" smtClean="0">
                <a:solidFill>
                  <a:srgbClr val="00B0F0"/>
                </a:solidFill>
              </a:rPr>
              <a:t>:</a:t>
            </a:r>
          </a:p>
        </p:txBody>
      </p:sp>
      <p:sp>
        <p:nvSpPr>
          <p:cNvPr id="108547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0070C0"/>
                </a:solidFill>
              </a:rPr>
              <a:t>Скромен не тот, кто равнодушен к похвалам, а тот кто внимателен к порицаниям.   </a:t>
            </a:r>
            <a:r>
              <a:rPr lang="ru-RU" altLang="ru-RU" sz="2400" dirty="0" smtClean="0">
                <a:solidFill>
                  <a:srgbClr val="0070C0"/>
                </a:solidFill>
              </a:rPr>
              <a:t>(Ж.Поль)</a:t>
            </a:r>
          </a:p>
          <a:p>
            <a:pPr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0070C0"/>
                </a:solidFill>
              </a:rPr>
              <a:t>Счастье – это хорошее здоровье и плохая память.  (</a:t>
            </a:r>
            <a:r>
              <a:rPr lang="ru-RU" altLang="ru-RU" sz="2400" dirty="0" smtClean="0">
                <a:solidFill>
                  <a:srgbClr val="0070C0"/>
                </a:solidFill>
              </a:rPr>
              <a:t>Альберт </a:t>
            </a:r>
            <a:r>
              <a:rPr lang="ru-RU" altLang="ru-RU" sz="2400" dirty="0" err="1" smtClean="0">
                <a:solidFill>
                  <a:srgbClr val="0070C0"/>
                </a:solidFill>
              </a:rPr>
              <a:t>Швейцер</a:t>
            </a:r>
            <a:r>
              <a:rPr lang="ru-RU" altLang="ru-RU" sz="2400" b="1" dirty="0" smtClean="0">
                <a:solidFill>
                  <a:srgbClr val="0070C0"/>
                </a:solidFill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0070C0"/>
                </a:solidFill>
              </a:rPr>
              <a:t>Любовь как ртуть: можно удержать ее в раскрытой ладони, но не в сжатой руке.</a:t>
            </a:r>
          </a:p>
          <a:p>
            <a:pPr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0070C0"/>
                </a:solidFill>
              </a:rPr>
              <a:t>Есть женщины, которые говорят, что не примут от вас ни сантима. Вот они-то нас и разоряют. (</a:t>
            </a:r>
            <a:r>
              <a:rPr lang="ru-RU" altLang="ru-RU" sz="2400" dirty="0" err="1" smtClean="0">
                <a:solidFill>
                  <a:srgbClr val="0070C0"/>
                </a:solidFill>
              </a:rPr>
              <a:t>С.Гитри</a:t>
            </a:r>
            <a:r>
              <a:rPr lang="ru-RU" altLang="ru-RU" sz="2400" dirty="0" smtClean="0">
                <a:solidFill>
                  <a:srgbClr val="0070C0"/>
                </a:solidFill>
              </a:rPr>
              <a:t>, актер)</a:t>
            </a:r>
          </a:p>
          <a:p>
            <a:pPr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0070C0"/>
                </a:solidFill>
              </a:rPr>
              <a:t>Если хочешь, чтобы твой друг горбов у тебя не заметил, сам не смотри на его бородавки.        (</a:t>
            </a:r>
            <a:r>
              <a:rPr lang="ru-RU" altLang="ru-RU" sz="2400" dirty="0" smtClean="0">
                <a:solidFill>
                  <a:srgbClr val="0070C0"/>
                </a:solidFill>
              </a:rPr>
              <a:t>Гораций)</a:t>
            </a:r>
          </a:p>
          <a:p>
            <a:pPr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0070C0"/>
                </a:solidFill>
              </a:rPr>
              <a:t>Есть два испытания счастливого брака: богатство и бедность.</a:t>
            </a:r>
          </a:p>
          <a:p>
            <a:pPr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0070C0"/>
                </a:solidFill>
              </a:rPr>
              <a:t>Плохой учитель преподносит истину, хороший – учит ее находить.  (</a:t>
            </a:r>
            <a:r>
              <a:rPr lang="ru-RU" altLang="ru-RU" sz="2400" dirty="0" err="1" smtClean="0">
                <a:solidFill>
                  <a:srgbClr val="0070C0"/>
                </a:solidFill>
              </a:rPr>
              <a:t>А.Дистервег</a:t>
            </a:r>
            <a:r>
              <a:rPr lang="ru-RU" altLang="ru-RU" sz="2400" dirty="0" smtClean="0">
                <a:solidFill>
                  <a:srgbClr val="0070C0"/>
                </a:solidFill>
              </a:rPr>
              <a:t>)</a:t>
            </a:r>
            <a:r>
              <a:rPr lang="ru-RU" altLang="ru-RU" sz="2400" b="1" dirty="0" smtClean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Заголовок 1"/>
          <p:cNvSpPr>
            <a:spLocks noGrp="1"/>
          </p:cNvSpPr>
          <p:nvPr>
            <p:ph type="title"/>
          </p:nvPr>
        </p:nvSpPr>
        <p:spPr>
          <a:xfrm>
            <a:off x="251520" y="-100013"/>
            <a:ext cx="8060630" cy="1143001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C00000"/>
                </a:solidFill>
              </a:rPr>
              <a:t/>
            </a:r>
            <a:br>
              <a:rPr lang="ru-RU" altLang="ru-RU" b="1" dirty="0" smtClean="0">
                <a:solidFill>
                  <a:srgbClr val="C00000"/>
                </a:solidFill>
              </a:rPr>
            </a:br>
            <a:r>
              <a:rPr lang="ru-RU" altLang="ru-RU" b="1" dirty="0" smtClean="0">
                <a:solidFill>
                  <a:srgbClr val="C00000"/>
                </a:solidFill>
              </a:rPr>
              <a:t>                     </a:t>
            </a:r>
            <a:r>
              <a:rPr lang="ru-RU" altLang="ru-RU" b="1" i="1" dirty="0" smtClean="0">
                <a:solidFill>
                  <a:srgbClr val="00B0F0"/>
                </a:solidFill>
              </a:rPr>
              <a:t>Примеры заданий. Создай свой алгоритм действий.</a:t>
            </a:r>
            <a:endParaRPr lang="ru-RU" altLang="ru-RU" i="1" dirty="0" smtClean="0">
              <a:solidFill>
                <a:srgbClr val="00B0F0"/>
              </a:solidFill>
            </a:endParaRPr>
          </a:p>
        </p:txBody>
      </p:sp>
      <p:pic>
        <p:nvPicPr>
          <p:cNvPr id="11469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350" y="1268413"/>
            <a:ext cx="9010650" cy="2160587"/>
          </a:xfrm>
          <a:noFill/>
        </p:spPr>
      </p:pic>
      <p:pic>
        <p:nvPicPr>
          <p:cNvPr id="11469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716338"/>
            <a:ext cx="86582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smtClean="0">
                <a:solidFill>
                  <a:srgbClr val="FF0000"/>
                </a:solidFill>
              </a:rPr>
              <a:t>Раскрась «коврик»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388" y="1628775"/>
          <a:ext cx="8964612" cy="366712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941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41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41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41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85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19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16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</a:rPr>
                        <a:t>ВЛАЖНЫЙ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</a:rPr>
                        <a:t>ХРАБРОСТЬ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</a:rPr>
                        <a:t>СЕЧА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</a:rPr>
                        <a:t>МОКРЫЙ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</a:rPr>
                        <a:t>СРАЖЕНИЕ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</a:rPr>
                        <a:t>ЭНЕРГИЧНЫЙ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6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</a:rPr>
                        <a:t>АКТИВНЫЙ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</a:rPr>
                        <a:t>ВОЗРАЖАТЬ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</a:rPr>
                        <a:t>СМЕЛОСТЬ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</a:rPr>
                        <a:t>СПОРИТЬ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</a:rPr>
                        <a:t>БОЙ 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</a:rPr>
                        <a:t>РАЗВЛЕКАТЬ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6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</a:rPr>
                        <a:t>ПОБОИЩЕ</a:t>
                      </a:r>
                      <a:endParaRPr lang="ru-RU" sz="1600" b="1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</a:rPr>
                        <a:t>СЫРОЙ</a:t>
                      </a:r>
                      <a:endParaRPr lang="ru-RU" sz="1600" b="1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</a:rPr>
                        <a:t>БИТВА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</a:rPr>
                        <a:t>УМНЫЙ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</a:rPr>
                        <a:t>УДАЛЬ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</a:rPr>
                        <a:t>ЗАБАВЛЯТЬ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6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</a:rPr>
                        <a:t>СМЫШЛЁНЫЙ</a:t>
                      </a:r>
                      <a:endParaRPr lang="ru-RU" sz="1600" b="1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</a:rPr>
                        <a:t>ОТВАГА</a:t>
                      </a:r>
                      <a:endParaRPr lang="ru-RU" sz="1600" b="1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</a:rPr>
                        <a:t>ДЕЯТЕЛЬНЫЙ</a:t>
                      </a:r>
                      <a:endParaRPr lang="ru-RU" sz="1600" b="1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</a:rPr>
                        <a:t>ВЫМОКШИЙ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ПРОТИВО-РЕЧИТЬ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</a:rPr>
                        <a:t>РАЗУМНЫЙ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i="1" smtClean="0">
                <a:solidFill>
                  <a:srgbClr val="00B0F0"/>
                </a:solidFill>
              </a:rPr>
              <a:t>Эпитеты. </a:t>
            </a:r>
            <a:br>
              <a:rPr lang="ru-RU" altLang="ru-RU" b="1" i="1" smtClean="0">
                <a:solidFill>
                  <a:srgbClr val="00B0F0"/>
                </a:solidFill>
              </a:rPr>
            </a:br>
            <a:r>
              <a:rPr lang="ru-RU" altLang="ru-RU" b="1" i="1" smtClean="0">
                <a:solidFill>
                  <a:srgbClr val="00B0F0"/>
                </a:solidFill>
              </a:rPr>
              <a:t>             </a:t>
            </a:r>
            <a:r>
              <a:rPr lang="ru-RU" altLang="ru-RU" sz="3600" b="1" i="1" smtClean="0">
                <a:solidFill>
                  <a:srgbClr val="00B0F0"/>
                </a:solidFill>
              </a:rPr>
              <a:t>Что с ними можно делать?</a:t>
            </a:r>
          </a:p>
        </p:txBody>
      </p:sp>
      <p:sp>
        <p:nvSpPr>
          <p:cNvPr id="151555" name="Содержимое 2"/>
          <p:cNvSpPr>
            <a:spLocks noGrp="1"/>
          </p:cNvSpPr>
          <p:nvPr>
            <p:ph idx="1"/>
          </p:nvPr>
        </p:nvSpPr>
        <p:spPr>
          <a:xfrm>
            <a:off x="250825" y="1484313"/>
            <a:ext cx="8893175" cy="5373687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0070C0"/>
                </a:solidFill>
              </a:rPr>
              <a:t>Огненный, смолистый, кружевной, изумрудный, упругий, оливковый, мелодичный,  сочный, пузырчатый,  искристый, пряный, мраморный, трепещущий, кофейный, лиловый, серебристый,  неумолчный, щекочущий, благоуханный, пушистый, матовый, бархатный, молочно-белый, лавандовый, перламутровый, бурлящий, прозрачный, горячий, терпкий, отчетливый, хрусткий, янтарный, игольчатый, зримый, ванильный, радужный, горький, мажорный, медовый, звенящий, золотистый, влажный, певучий,  шелестящий, виолончельный,  щемящий, алый, тягучий, задорный, душистый, полнозвучный, прохладный, апельсиновый, шелковистый</a:t>
            </a:r>
            <a:r>
              <a:rPr lang="ru-RU" altLang="ru-RU" sz="2400" dirty="0" smtClean="0"/>
              <a:t>. </a:t>
            </a:r>
            <a:endParaRPr lang="ru-RU" altLang="ru-RU" sz="2400" i="1" dirty="0" smtClean="0"/>
          </a:p>
          <a:p>
            <a:pPr>
              <a:buNone/>
            </a:pPr>
            <a:endParaRPr lang="ru-RU" altLang="ru-RU" i="1" dirty="0" smtClean="0"/>
          </a:p>
          <a:p>
            <a:endParaRPr lang="ru-RU" alt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i="1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Разберите по составу слово   </a:t>
            </a:r>
            <a:r>
              <a:rPr lang="ru-RU" sz="3200" b="1" i="1" dirty="0" err="1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зенгивка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165891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altLang="ru-RU" dirty="0" smtClean="0">
                <a:solidFill>
                  <a:srgbClr val="0070C0"/>
                </a:solidFill>
              </a:rPr>
              <a:t>В сказочном" языке есть слово </a:t>
            </a:r>
            <a:r>
              <a:rPr lang="ru-RU" altLang="ru-RU" b="1" dirty="0" err="1" smtClean="0">
                <a:solidFill>
                  <a:srgbClr val="0070C0"/>
                </a:solidFill>
              </a:rPr>
              <a:t>зенгивка</a:t>
            </a:r>
            <a:r>
              <a:rPr lang="ru-RU" altLang="ru-RU" b="1" dirty="0" smtClean="0">
                <a:solidFill>
                  <a:srgbClr val="0070C0"/>
                </a:solidFill>
              </a:rPr>
              <a:t>.  </a:t>
            </a:r>
          </a:p>
          <a:p>
            <a:r>
              <a:rPr lang="ru-RU" altLang="ru-RU" dirty="0" smtClean="0">
                <a:solidFill>
                  <a:srgbClr val="0070C0"/>
                </a:solidFill>
              </a:rPr>
              <a:t>Известно, что слово</a:t>
            </a:r>
            <a:r>
              <a:rPr lang="ru-RU" altLang="ru-RU" b="1" dirty="0" smtClean="0">
                <a:solidFill>
                  <a:srgbClr val="0070C0"/>
                </a:solidFill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</a:rPr>
              <a:t>зенгивка</a:t>
            </a:r>
            <a:r>
              <a:rPr lang="ru-RU" altLang="ru-RU" dirty="0" smtClean="0">
                <a:solidFill>
                  <a:srgbClr val="0070C0"/>
                </a:solidFill>
              </a:rPr>
              <a:t>  изменяется так: </a:t>
            </a:r>
            <a:r>
              <a:rPr lang="ru-RU" altLang="ru-RU" b="1" dirty="0" err="1" smtClean="0">
                <a:solidFill>
                  <a:srgbClr val="0070C0"/>
                </a:solidFill>
              </a:rPr>
              <a:t>зенгивка</a:t>
            </a:r>
            <a:r>
              <a:rPr lang="ru-RU" altLang="ru-RU" b="1" dirty="0" smtClean="0">
                <a:solidFill>
                  <a:srgbClr val="0070C0"/>
                </a:solidFill>
              </a:rPr>
              <a:t>, </a:t>
            </a:r>
            <a:r>
              <a:rPr lang="ru-RU" altLang="ru-RU" b="1" dirty="0" err="1" smtClean="0">
                <a:solidFill>
                  <a:srgbClr val="0070C0"/>
                </a:solidFill>
              </a:rPr>
              <a:t>зенгивки</a:t>
            </a:r>
            <a:r>
              <a:rPr lang="ru-RU" altLang="ru-RU" b="1" dirty="0" smtClean="0">
                <a:solidFill>
                  <a:srgbClr val="0070C0"/>
                </a:solidFill>
              </a:rPr>
              <a:t>, </a:t>
            </a:r>
            <a:r>
              <a:rPr lang="ru-RU" altLang="ru-RU" b="1" dirty="0" err="1" smtClean="0">
                <a:solidFill>
                  <a:srgbClr val="0070C0"/>
                </a:solidFill>
              </a:rPr>
              <a:t>зенгивке</a:t>
            </a:r>
            <a:r>
              <a:rPr lang="ru-RU" altLang="ru-RU" b="1" dirty="0" smtClean="0">
                <a:solidFill>
                  <a:srgbClr val="0070C0"/>
                </a:solidFill>
              </a:rPr>
              <a:t>.</a:t>
            </a:r>
            <a:endParaRPr lang="ru-RU" altLang="ru-RU" dirty="0" smtClean="0">
              <a:solidFill>
                <a:srgbClr val="0070C0"/>
              </a:solidFill>
            </a:endParaRPr>
          </a:p>
          <a:p>
            <a:r>
              <a:rPr lang="ru-RU" altLang="ru-RU" b="1" dirty="0" smtClean="0">
                <a:solidFill>
                  <a:srgbClr val="0070C0"/>
                </a:solidFill>
              </a:rPr>
              <a:t>    </a:t>
            </a:r>
            <a:r>
              <a:rPr lang="ru-RU" altLang="ru-RU" dirty="0" smtClean="0">
                <a:solidFill>
                  <a:srgbClr val="0070C0"/>
                </a:solidFill>
              </a:rPr>
              <a:t>У этого слова есть родственные слова: </a:t>
            </a:r>
            <a:r>
              <a:rPr lang="ru-RU" altLang="ru-RU" b="1" dirty="0" err="1" smtClean="0">
                <a:solidFill>
                  <a:srgbClr val="0070C0"/>
                </a:solidFill>
              </a:rPr>
              <a:t>зенгивит</a:t>
            </a:r>
            <a:r>
              <a:rPr lang="ru-RU" altLang="ru-RU" b="1" dirty="0" smtClean="0">
                <a:solidFill>
                  <a:srgbClr val="0070C0"/>
                </a:solidFill>
              </a:rPr>
              <a:t>, </a:t>
            </a:r>
            <a:r>
              <a:rPr lang="ru-RU" altLang="ru-RU" b="1" dirty="0" err="1" smtClean="0">
                <a:solidFill>
                  <a:srgbClr val="0070C0"/>
                </a:solidFill>
              </a:rPr>
              <a:t>нгива</a:t>
            </a:r>
            <a:r>
              <a:rPr lang="ru-RU" altLang="ru-RU" b="1" dirty="0" smtClean="0">
                <a:solidFill>
                  <a:srgbClr val="0070C0"/>
                </a:solidFill>
              </a:rPr>
              <a:t>, </a:t>
            </a:r>
            <a:r>
              <a:rPr lang="ru-RU" altLang="ru-RU" b="1" dirty="0" err="1" smtClean="0">
                <a:solidFill>
                  <a:srgbClr val="0070C0"/>
                </a:solidFill>
              </a:rPr>
              <a:t>нгивок</a:t>
            </a:r>
            <a:r>
              <a:rPr lang="ru-RU" altLang="ru-RU" b="1" dirty="0" smtClean="0">
                <a:solidFill>
                  <a:srgbClr val="0070C0"/>
                </a:solidFill>
              </a:rPr>
              <a:t>.</a:t>
            </a:r>
            <a:endParaRPr lang="ru-RU" altLang="ru-RU" dirty="0" smtClean="0">
              <a:solidFill>
                <a:srgbClr val="0070C0"/>
              </a:solidFill>
            </a:endParaRPr>
          </a:p>
          <a:p>
            <a:r>
              <a:rPr lang="ru-RU" altLang="ru-RU" b="1" dirty="0" smtClean="0">
                <a:solidFill>
                  <a:srgbClr val="0070C0"/>
                </a:solidFill>
              </a:rPr>
              <a:t>   </a:t>
            </a:r>
            <a:r>
              <a:rPr lang="ru-RU" altLang="ru-RU" dirty="0" smtClean="0">
                <a:solidFill>
                  <a:srgbClr val="0070C0"/>
                </a:solidFill>
              </a:rPr>
              <a:t> В словах</a:t>
            </a:r>
            <a:r>
              <a:rPr lang="ru-RU" altLang="ru-RU" b="1" dirty="0" smtClean="0">
                <a:solidFill>
                  <a:srgbClr val="0070C0"/>
                </a:solidFill>
              </a:rPr>
              <a:t>  </a:t>
            </a:r>
            <a:r>
              <a:rPr lang="ru-RU" altLang="ru-RU" b="1" dirty="0" err="1" smtClean="0">
                <a:solidFill>
                  <a:srgbClr val="0070C0"/>
                </a:solidFill>
              </a:rPr>
              <a:t>зенгивка</a:t>
            </a:r>
            <a:r>
              <a:rPr lang="ru-RU" altLang="ru-RU" b="1" dirty="0" smtClean="0">
                <a:solidFill>
                  <a:srgbClr val="0070C0"/>
                </a:solidFill>
              </a:rPr>
              <a:t>, </a:t>
            </a:r>
            <a:r>
              <a:rPr lang="ru-RU" altLang="ru-RU" b="1" dirty="0" err="1" smtClean="0">
                <a:solidFill>
                  <a:srgbClr val="0070C0"/>
                </a:solidFill>
              </a:rPr>
              <a:t>робучка</a:t>
            </a:r>
            <a:r>
              <a:rPr lang="ru-RU" altLang="ru-RU" b="1" dirty="0" smtClean="0">
                <a:solidFill>
                  <a:srgbClr val="0070C0"/>
                </a:solidFill>
              </a:rPr>
              <a:t>, </a:t>
            </a:r>
            <a:r>
              <a:rPr lang="ru-RU" altLang="ru-RU" b="1" dirty="0" err="1" smtClean="0">
                <a:solidFill>
                  <a:srgbClr val="0070C0"/>
                </a:solidFill>
              </a:rPr>
              <a:t>тожезка</a:t>
            </a:r>
            <a:r>
              <a:rPr lang="ru-RU" altLang="ru-RU" dirty="0" smtClean="0">
                <a:solidFill>
                  <a:srgbClr val="0070C0"/>
                </a:solidFill>
              </a:rPr>
              <a:t>  одинаковый суффикс.</a:t>
            </a:r>
          </a:p>
          <a:p>
            <a:r>
              <a:rPr lang="ru-RU" altLang="ru-RU" dirty="0" smtClean="0">
                <a:solidFill>
                  <a:srgbClr val="0070C0"/>
                </a:solidFill>
              </a:rPr>
              <a:t>    В словах</a:t>
            </a:r>
            <a:r>
              <a:rPr lang="ru-RU" altLang="ru-RU" b="1" dirty="0" smtClean="0">
                <a:solidFill>
                  <a:srgbClr val="0070C0"/>
                </a:solidFill>
              </a:rPr>
              <a:t>  </a:t>
            </a:r>
            <a:r>
              <a:rPr lang="ru-RU" altLang="ru-RU" b="1" dirty="0" err="1" smtClean="0">
                <a:solidFill>
                  <a:srgbClr val="0070C0"/>
                </a:solidFill>
              </a:rPr>
              <a:t>зенгивка</a:t>
            </a:r>
            <a:r>
              <a:rPr lang="ru-RU" altLang="ru-RU" b="1" dirty="0" smtClean="0">
                <a:solidFill>
                  <a:srgbClr val="0070C0"/>
                </a:solidFill>
              </a:rPr>
              <a:t>, </a:t>
            </a:r>
            <a:r>
              <a:rPr lang="ru-RU" altLang="ru-RU" b="1" dirty="0" err="1" smtClean="0">
                <a:solidFill>
                  <a:srgbClr val="0070C0"/>
                </a:solidFill>
              </a:rPr>
              <a:t>зебамю</a:t>
            </a:r>
            <a:r>
              <a:rPr lang="ru-RU" altLang="ru-RU" b="1" dirty="0" smtClean="0">
                <a:solidFill>
                  <a:srgbClr val="0070C0"/>
                </a:solidFill>
              </a:rPr>
              <a:t>, </a:t>
            </a:r>
            <a:r>
              <a:rPr lang="ru-RU" altLang="ru-RU" b="1" dirty="0" err="1" smtClean="0">
                <a:solidFill>
                  <a:srgbClr val="0070C0"/>
                </a:solidFill>
              </a:rPr>
              <a:t>зеларка</a:t>
            </a:r>
            <a:r>
              <a:rPr lang="ru-RU" altLang="ru-RU" dirty="0" smtClean="0">
                <a:solidFill>
                  <a:srgbClr val="0070C0"/>
                </a:solidFill>
              </a:rPr>
              <a:t>  одинаковая приставка.</a:t>
            </a:r>
          </a:p>
          <a:p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395288" y="188640"/>
            <a:ext cx="8425184" cy="1184548"/>
          </a:xfrm>
        </p:spPr>
        <p:txBody>
          <a:bodyPr>
            <a:normAutofit fontScale="90000"/>
          </a:bodyPr>
          <a:lstStyle/>
          <a:p>
            <a:r>
              <a:rPr lang="ru-RU" altLang="ru-RU" sz="4400" b="1" dirty="0" smtClean="0">
                <a:solidFill>
                  <a:srgbClr val="FF0000"/>
                </a:solidFill>
              </a:rPr>
              <a:t>Волшебные предметы. Найди современный синоним (5 класс).</a:t>
            </a:r>
            <a:br>
              <a:rPr lang="ru-RU" altLang="ru-RU" sz="4400" b="1" dirty="0" smtClean="0">
                <a:solidFill>
                  <a:srgbClr val="FF0000"/>
                </a:solidFill>
              </a:rPr>
            </a:br>
            <a:r>
              <a:rPr lang="ru-RU" altLang="ru-RU" sz="3600" b="1" dirty="0" smtClean="0"/>
              <a:t>Чем это стало в ХХ</a:t>
            </a:r>
            <a:r>
              <a:rPr lang="en-US" altLang="ru-RU" sz="3600" b="1" dirty="0" smtClean="0"/>
              <a:t>I</a:t>
            </a:r>
            <a:r>
              <a:rPr lang="ru-RU" altLang="ru-RU" sz="3600" b="1" dirty="0" smtClean="0"/>
              <a:t> веке</a:t>
            </a:r>
            <a:r>
              <a:rPr lang="ru-RU" altLang="ru-RU" sz="4400" b="1" dirty="0" smtClean="0"/>
              <a:t>?</a:t>
            </a:r>
            <a:endParaRPr lang="ru-RU" altLang="ru-RU" b="1" dirty="0" smtClean="0"/>
          </a:p>
        </p:txBody>
      </p:sp>
      <p:sp>
        <p:nvSpPr>
          <p:cNvPr id="87043" name="Содержимое 2"/>
          <p:cNvSpPr>
            <a:spLocks noGrp="1"/>
          </p:cNvSpPr>
          <p:nvPr>
            <p:ph idx="1"/>
          </p:nvPr>
        </p:nvSpPr>
        <p:spPr>
          <a:xfrm>
            <a:off x="107950" y="1628775"/>
            <a:ext cx="9001125" cy="4529138"/>
          </a:xfrm>
        </p:spPr>
        <p:txBody>
          <a:bodyPr>
            <a:normAutofit/>
          </a:bodyPr>
          <a:lstStyle/>
          <a:p>
            <a:pPr marL="571500" indent="-571500">
              <a:buFontTx/>
              <a:buChar char="-"/>
              <a:defRPr/>
            </a:pPr>
            <a:r>
              <a:rPr lang="ru-RU" altLang="ru-RU" b="1" dirty="0" smtClean="0"/>
              <a:t>ковёр-самолёт</a:t>
            </a:r>
            <a:endParaRPr lang="ru-RU" altLang="ru-RU" b="1" dirty="0" smtClean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  <a:defRPr/>
            </a:pPr>
            <a:r>
              <a:rPr lang="ru-RU" altLang="ru-RU" b="1" dirty="0" smtClean="0"/>
              <a:t>волшебный клубочек? </a:t>
            </a:r>
            <a:endParaRPr lang="ru-RU" altLang="ru-RU" b="1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ru-RU" altLang="ru-RU" b="1" dirty="0" smtClean="0"/>
              <a:t>-    яблочко на блюдечке? </a:t>
            </a:r>
            <a:endParaRPr lang="ru-RU" altLang="ru-RU" b="1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ru-RU" altLang="ru-RU" b="1" dirty="0" smtClean="0"/>
              <a:t>-    сапоги-скороходы? </a:t>
            </a:r>
            <a:endParaRPr lang="ru-RU" altLang="ru-RU" b="1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ru-RU" altLang="ru-RU" b="1" dirty="0" smtClean="0"/>
              <a:t>-    шапка-невидимка? </a:t>
            </a:r>
            <a:endParaRPr lang="ru-RU" altLang="ru-RU" b="1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ru-RU" altLang="ru-RU" b="1" dirty="0" smtClean="0"/>
              <a:t>- волшебный горшочек</a:t>
            </a:r>
            <a:endParaRPr lang="ru-RU" altLang="ru-RU" b="1" dirty="0" smtClean="0">
              <a:solidFill>
                <a:srgbClr val="0070C0"/>
              </a:solidFill>
            </a:endParaRPr>
          </a:p>
          <a:p>
            <a:pPr marL="457200" indent="-457200">
              <a:buFontTx/>
              <a:buChar char="-"/>
              <a:defRPr/>
            </a:pPr>
            <a:r>
              <a:rPr lang="ru-RU" altLang="ru-RU" b="1" dirty="0" smtClean="0"/>
              <a:t>скатерть –самобранка? </a:t>
            </a:r>
            <a:endParaRPr lang="ru-RU" altLang="ru-RU" b="1" dirty="0" smtClean="0">
              <a:solidFill>
                <a:srgbClr val="0070C0"/>
              </a:solidFill>
            </a:endParaRPr>
          </a:p>
          <a:p>
            <a:pPr marL="457200" indent="-457200">
              <a:buFontTx/>
              <a:buChar char="-"/>
              <a:defRPr/>
            </a:pPr>
            <a:r>
              <a:rPr lang="ru-RU" altLang="ru-RU" b="1" dirty="0" err="1" smtClean="0">
                <a:solidFill>
                  <a:schemeClr val="tx1"/>
                </a:solidFill>
              </a:rPr>
              <a:t>молодильные</a:t>
            </a:r>
            <a:r>
              <a:rPr lang="ru-RU" altLang="ru-RU" b="1" dirty="0" smtClean="0">
                <a:solidFill>
                  <a:schemeClr val="tx1"/>
                </a:solidFill>
              </a:rPr>
              <a:t> яблоки?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395288" y="188640"/>
            <a:ext cx="8425184" cy="1184548"/>
          </a:xfrm>
        </p:spPr>
        <p:txBody>
          <a:bodyPr>
            <a:normAutofit fontScale="90000"/>
          </a:bodyPr>
          <a:lstStyle/>
          <a:p>
            <a:r>
              <a:rPr lang="ru-RU" altLang="ru-RU" sz="4400" b="1" dirty="0" smtClean="0">
                <a:solidFill>
                  <a:srgbClr val="FF0000"/>
                </a:solidFill>
              </a:rPr>
              <a:t>Волшебные предметы. Найди современный синоним.</a:t>
            </a:r>
            <a:br>
              <a:rPr lang="ru-RU" altLang="ru-RU" sz="4400" b="1" dirty="0" smtClean="0">
                <a:solidFill>
                  <a:srgbClr val="FF0000"/>
                </a:solidFill>
              </a:rPr>
            </a:br>
            <a:r>
              <a:rPr lang="ru-RU" altLang="ru-RU" sz="3600" b="1" dirty="0" smtClean="0"/>
              <a:t>Чем это стало в ХХ</a:t>
            </a:r>
            <a:r>
              <a:rPr lang="en-US" altLang="ru-RU" sz="3600" b="1" dirty="0" smtClean="0"/>
              <a:t>I</a:t>
            </a:r>
            <a:r>
              <a:rPr lang="ru-RU" altLang="ru-RU" sz="3600" b="1" dirty="0" smtClean="0"/>
              <a:t> веке</a:t>
            </a:r>
            <a:r>
              <a:rPr lang="ru-RU" altLang="ru-RU" sz="4400" b="1" dirty="0" smtClean="0"/>
              <a:t>?</a:t>
            </a:r>
            <a:endParaRPr lang="ru-RU" altLang="ru-RU" b="1" dirty="0" smtClean="0"/>
          </a:p>
        </p:txBody>
      </p:sp>
      <p:sp>
        <p:nvSpPr>
          <p:cNvPr id="87043" name="Содержимое 2"/>
          <p:cNvSpPr>
            <a:spLocks noGrp="1"/>
          </p:cNvSpPr>
          <p:nvPr>
            <p:ph idx="1"/>
          </p:nvPr>
        </p:nvSpPr>
        <p:spPr>
          <a:xfrm>
            <a:off x="107950" y="1628775"/>
            <a:ext cx="9001125" cy="4529138"/>
          </a:xfrm>
        </p:spPr>
        <p:txBody>
          <a:bodyPr>
            <a:normAutofit/>
          </a:bodyPr>
          <a:lstStyle/>
          <a:p>
            <a:pPr marL="571500" indent="-571500">
              <a:buFontTx/>
              <a:buChar char="-"/>
              <a:defRPr/>
            </a:pPr>
            <a:r>
              <a:rPr lang="ru-RU" altLang="ru-RU" b="1" dirty="0" smtClean="0"/>
              <a:t>ковёр-самолёт </a:t>
            </a:r>
            <a:r>
              <a:rPr lang="ru-RU" altLang="ru-RU" b="1" dirty="0" smtClean="0">
                <a:solidFill>
                  <a:srgbClr val="0070C0"/>
                </a:solidFill>
              </a:rPr>
              <a:t>(самолёт)</a:t>
            </a:r>
          </a:p>
          <a:p>
            <a:pPr marL="571500" indent="-571500">
              <a:buFontTx/>
              <a:buChar char="-"/>
              <a:defRPr/>
            </a:pPr>
            <a:r>
              <a:rPr lang="ru-RU" altLang="ru-RU" b="1" dirty="0" smtClean="0"/>
              <a:t>волшебный клубочек? </a:t>
            </a:r>
            <a:r>
              <a:rPr lang="ru-RU" altLang="ru-RU" b="1" dirty="0" smtClean="0">
                <a:solidFill>
                  <a:srgbClr val="0070C0"/>
                </a:solidFill>
              </a:rPr>
              <a:t>(</a:t>
            </a:r>
            <a:r>
              <a:rPr lang="en-US" altLang="ru-RU" b="1" dirty="0" smtClean="0">
                <a:solidFill>
                  <a:srgbClr val="0070C0"/>
                </a:solidFill>
              </a:rPr>
              <a:t>GPS</a:t>
            </a:r>
            <a:r>
              <a:rPr lang="ru-RU" altLang="ru-RU" b="1" dirty="0" smtClean="0">
                <a:solidFill>
                  <a:srgbClr val="0070C0"/>
                </a:solidFill>
              </a:rPr>
              <a:t>-навигатор)</a:t>
            </a:r>
          </a:p>
          <a:p>
            <a:pPr>
              <a:defRPr/>
            </a:pPr>
            <a:r>
              <a:rPr lang="ru-RU" altLang="ru-RU" b="1" dirty="0" smtClean="0"/>
              <a:t>-    яблочко на блюдечке? </a:t>
            </a:r>
            <a:r>
              <a:rPr lang="ru-RU" altLang="ru-RU" b="1" dirty="0" smtClean="0">
                <a:solidFill>
                  <a:srgbClr val="0070C0"/>
                </a:solidFill>
              </a:rPr>
              <a:t>(скайп) </a:t>
            </a:r>
          </a:p>
          <a:p>
            <a:pPr>
              <a:defRPr/>
            </a:pPr>
            <a:r>
              <a:rPr lang="ru-RU" altLang="ru-RU" b="1" dirty="0" smtClean="0"/>
              <a:t>-    сапоги-скороходы? </a:t>
            </a:r>
            <a:r>
              <a:rPr lang="ru-RU" altLang="ru-RU" b="1" dirty="0" smtClean="0">
                <a:solidFill>
                  <a:srgbClr val="0070C0"/>
                </a:solidFill>
              </a:rPr>
              <a:t>(ролики)</a:t>
            </a:r>
          </a:p>
          <a:p>
            <a:pPr>
              <a:defRPr/>
            </a:pPr>
            <a:r>
              <a:rPr lang="ru-RU" altLang="ru-RU" b="1" dirty="0" smtClean="0"/>
              <a:t>-    шапка-невидимка? </a:t>
            </a:r>
            <a:r>
              <a:rPr lang="ru-RU" altLang="ru-RU" b="1" dirty="0" smtClean="0">
                <a:solidFill>
                  <a:srgbClr val="0070C0"/>
                </a:solidFill>
              </a:rPr>
              <a:t>(социальные сети)</a:t>
            </a:r>
          </a:p>
          <a:p>
            <a:pPr>
              <a:defRPr/>
            </a:pPr>
            <a:r>
              <a:rPr lang="ru-RU" altLang="ru-RU" b="1" dirty="0" smtClean="0"/>
              <a:t>- волшебный горшочек </a:t>
            </a:r>
            <a:r>
              <a:rPr lang="ru-RU" altLang="ru-RU" b="1" dirty="0" smtClean="0">
                <a:solidFill>
                  <a:srgbClr val="0070C0"/>
                </a:solidFill>
              </a:rPr>
              <a:t>(</a:t>
            </a:r>
            <a:r>
              <a:rPr lang="ru-RU" altLang="ru-RU" b="1" dirty="0" err="1" smtClean="0">
                <a:solidFill>
                  <a:srgbClr val="0070C0"/>
                </a:solidFill>
              </a:rPr>
              <a:t>мультиварка</a:t>
            </a:r>
            <a:r>
              <a:rPr lang="ru-RU" altLang="ru-RU" b="1" dirty="0" smtClean="0">
                <a:solidFill>
                  <a:srgbClr val="0070C0"/>
                </a:solidFill>
              </a:rPr>
              <a:t>)</a:t>
            </a:r>
          </a:p>
          <a:p>
            <a:pPr marL="457200" indent="-457200">
              <a:buFontTx/>
              <a:buChar char="-"/>
              <a:defRPr/>
            </a:pPr>
            <a:r>
              <a:rPr lang="ru-RU" altLang="ru-RU" b="1" dirty="0" smtClean="0"/>
              <a:t>скатерть –самобранка? </a:t>
            </a:r>
            <a:r>
              <a:rPr lang="ru-RU" altLang="ru-RU" b="1" dirty="0" smtClean="0">
                <a:solidFill>
                  <a:srgbClr val="0070C0"/>
                </a:solidFill>
              </a:rPr>
              <a:t>(заказ пиццы на дом)</a:t>
            </a:r>
          </a:p>
          <a:p>
            <a:pPr marL="457200" indent="-457200">
              <a:buFontTx/>
              <a:buChar char="-"/>
              <a:defRPr/>
            </a:pPr>
            <a:r>
              <a:rPr lang="ru-RU" altLang="ru-RU" b="1" dirty="0" err="1" smtClean="0">
                <a:solidFill>
                  <a:schemeClr val="tx1"/>
                </a:solidFill>
              </a:rPr>
              <a:t>молодильные</a:t>
            </a:r>
            <a:r>
              <a:rPr lang="ru-RU" altLang="ru-RU" b="1" dirty="0" smtClean="0">
                <a:solidFill>
                  <a:schemeClr val="tx1"/>
                </a:solidFill>
              </a:rPr>
              <a:t> яблоки?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24744"/>
            <a:ext cx="7890080" cy="512365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Таким образом, интегрированные уроки дают ученику достаточно широкое и яркое представление о мире, в котором он живет. </a:t>
            </a:r>
          </a:p>
          <a:p>
            <a:r>
              <a:rPr lang="ru-RU" dirty="0" smtClean="0"/>
              <a:t> Интегрированные уроки также предполагают обязательное развитие творческой активности учащихся. Это позволяет использовать содержание всех учебных предметов, привлекать сведения из различных областей науки, культуры, искусства, обращаясь к явлениям и событиям окружающей жизни.</a:t>
            </a:r>
          </a:p>
          <a:p>
            <a:r>
              <a:rPr lang="ru-RU" dirty="0" smtClean="0"/>
              <a:t>Приобретенные </a:t>
            </a:r>
            <a:r>
              <a:rPr lang="ru-RU" dirty="0" err="1" smtClean="0"/>
              <a:t>метапредметные</a:t>
            </a:r>
            <a:r>
              <a:rPr lang="ru-RU" dirty="0" smtClean="0"/>
              <a:t> умения пригодятся учащимся при выполнении творческих заданий на ЕГЭ, а также в их будущей профессиональной деятельности и повседневной жизни.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6988"/>
            <a:ext cx="91582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65100"/>
            <a:ext cx="8496300" cy="11049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ru-RU" altLang="ru-RU" sz="4000" dirty="0" smtClean="0">
                <a:solidFill>
                  <a:schemeClr val="bg1"/>
                </a:solidFill>
              </a:rPr>
              <a:t>Читательские умения</a:t>
            </a:r>
            <a:br>
              <a:rPr lang="ru-RU" altLang="ru-RU" sz="4000" dirty="0" smtClean="0">
                <a:solidFill>
                  <a:schemeClr val="bg1"/>
                </a:solidFill>
              </a:rPr>
            </a:br>
            <a:r>
              <a:rPr lang="ru-RU" altLang="ru-RU" sz="4000" dirty="0" smtClean="0">
                <a:solidFill>
                  <a:schemeClr val="bg1"/>
                </a:solidFill>
              </a:rPr>
              <a:t>(необходимо развивать)</a:t>
            </a:r>
          </a:p>
        </p:txBody>
      </p:sp>
      <p:sp>
        <p:nvSpPr>
          <p:cNvPr id="19460" name="Подзаголовок 2"/>
          <p:cNvSpPr txBox="1">
            <a:spLocks/>
          </p:cNvSpPr>
          <p:nvPr/>
        </p:nvSpPr>
        <p:spPr bwMode="auto">
          <a:xfrm>
            <a:off x="107950" y="1604963"/>
            <a:ext cx="8891588" cy="525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/>
            <a:endParaRPr lang="ru-RU" altLang="ru-RU" sz="2800"/>
          </a:p>
          <a:p>
            <a:pPr algn="just" eaLnBrk="1" hangingPunct="1"/>
            <a:endParaRPr lang="ru-RU" altLang="ru-RU" sz="280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8313" y="2139950"/>
            <a:ext cx="640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3200">
              <a:solidFill>
                <a:srgbClr val="17375E"/>
              </a:solidFill>
              <a:latin typeface="Calibri" pitchFamily="34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57200" y="5468938"/>
            <a:ext cx="82296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1" hangingPunct="1">
              <a:spcBef>
                <a:spcPct val="20000"/>
              </a:spcBef>
            </a:pPr>
            <a:endParaRPr lang="ru-RU" altLang="ru-RU"/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>
            <a:off x="1835150" y="1604963"/>
            <a:ext cx="5759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4" name="Line 9"/>
          <p:cNvSpPr>
            <a:spLocks noChangeShapeType="1"/>
          </p:cNvSpPr>
          <p:nvPr/>
        </p:nvSpPr>
        <p:spPr bwMode="auto">
          <a:xfrm flipH="1">
            <a:off x="1828800" y="1604963"/>
            <a:ext cx="14288" cy="641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5" name="Line 10"/>
          <p:cNvSpPr>
            <a:spLocks noChangeShapeType="1"/>
          </p:cNvSpPr>
          <p:nvPr/>
        </p:nvSpPr>
        <p:spPr bwMode="auto">
          <a:xfrm>
            <a:off x="7599363" y="1604963"/>
            <a:ext cx="0" cy="703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6" name="Text Box 11"/>
          <p:cNvSpPr txBox="1">
            <a:spLocks noChangeArrowheads="1"/>
          </p:cNvSpPr>
          <p:nvPr/>
        </p:nvSpPr>
        <p:spPr bwMode="auto">
          <a:xfrm>
            <a:off x="1381125" y="2246313"/>
            <a:ext cx="1439863" cy="120015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 b="1"/>
              <a:t>Опора на текст</a:t>
            </a:r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6011863" y="2268538"/>
            <a:ext cx="2601912" cy="120015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 b="1"/>
              <a:t>Опора на внетекстовое знание</a:t>
            </a:r>
          </a:p>
        </p:txBody>
      </p:sp>
      <p:sp>
        <p:nvSpPr>
          <p:cNvPr id="19468" name="Rectangle 13"/>
          <p:cNvSpPr>
            <a:spLocks noChangeArrowheads="1"/>
          </p:cNvSpPr>
          <p:nvPr/>
        </p:nvSpPr>
        <p:spPr bwMode="auto">
          <a:xfrm>
            <a:off x="6227763" y="5190758"/>
            <a:ext cx="2771775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chemeClr val="tx2"/>
                </a:solidFill>
              </a:rPr>
              <a:t>МЕТАПРЕДМЕТНОСТЬ</a:t>
            </a:r>
            <a:endParaRPr lang="ru-RU" altLang="ru-RU" sz="2400" b="1" dirty="0">
              <a:solidFill>
                <a:schemeClr val="tx2"/>
              </a:solidFill>
            </a:endParaRPr>
          </a:p>
        </p:txBody>
      </p:sp>
      <p:sp>
        <p:nvSpPr>
          <p:cNvPr id="19469" name="Line 14"/>
          <p:cNvSpPr>
            <a:spLocks noChangeShapeType="1"/>
          </p:cNvSpPr>
          <p:nvPr/>
        </p:nvSpPr>
        <p:spPr bwMode="auto">
          <a:xfrm>
            <a:off x="7721600" y="3908425"/>
            <a:ext cx="0" cy="639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0" name="Line 15"/>
          <p:cNvSpPr>
            <a:spLocks noChangeShapeType="1"/>
          </p:cNvSpPr>
          <p:nvPr/>
        </p:nvSpPr>
        <p:spPr bwMode="auto">
          <a:xfrm>
            <a:off x="2141538" y="3716338"/>
            <a:ext cx="0" cy="557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1" name="Line 16"/>
          <p:cNvSpPr>
            <a:spLocks noChangeShapeType="1"/>
          </p:cNvSpPr>
          <p:nvPr/>
        </p:nvSpPr>
        <p:spPr bwMode="auto">
          <a:xfrm>
            <a:off x="1362075" y="4292600"/>
            <a:ext cx="2736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2" name="Line 17"/>
          <p:cNvSpPr>
            <a:spLocks noChangeShapeType="1"/>
          </p:cNvSpPr>
          <p:nvPr/>
        </p:nvSpPr>
        <p:spPr bwMode="auto">
          <a:xfrm>
            <a:off x="1381125" y="4292600"/>
            <a:ext cx="0" cy="384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3" name="Line 18"/>
          <p:cNvSpPr>
            <a:spLocks noChangeShapeType="1"/>
          </p:cNvSpPr>
          <p:nvPr/>
        </p:nvSpPr>
        <p:spPr bwMode="auto">
          <a:xfrm>
            <a:off x="4064000" y="4292600"/>
            <a:ext cx="0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4" name="Rectangle 19"/>
          <p:cNvSpPr>
            <a:spLocks noChangeArrowheads="1"/>
          </p:cNvSpPr>
          <p:nvPr/>
        </p:nvSpPr>
        <p:spPr bwMode="auto">
          <a:xfrm>
            <a:off x="211138" y="4921250"/>
            <a:ext cx="2132012" cy="1476375"/>
          </a:xfrm>
          <a:prstGeom prst="rect">
            <a:avLst/>
          </a:prstGeom>
          <a:solidFill>
            <a:srgbClr val="E1D9E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2400" b="1"/>
              <a:t>1.</a:t>
            </a:r>
          </a:p>
          <a:p>
            <a:pPr algn="ctr" eaLnBrk="1" hangingPunct="1"/>
            <a:r>
              <a:rPr lang="ru-RU" altLang="ru-RU" sz="2400" b="1"/>
              <a:t>найти и</a:t>
            </a:r>
          </a:p>
          <a:p>
            <a:pPr algn="ctr" eaLnBrk="1" hangingPunct="1"/>
            <a:r>
              <a:rPr lang="ru-RU" altLang="ru-RU" sz="2400" b="1"/>
              <a:t>извлечь </a:t>
            </a:r>
          </a:p>
          <a:p>
            <a:pPr algn="ctr" eaLnBrk="1" hangingPunct="1"/>
            <a:r>
              <a:rPr lang="ru-RU" altLang="ru-RU" i="1"/>
              <a:t>(информацию)</a:t>
            </a:r>
            <a:r>
              <a:rPr lang="ru-RU" altLang="ru-RU"/>
              <a:t> </a:t>
            </a:r>
          </a:p>
        </p:txBody>
      </p:sp>
      <p:sp>
        <p:nvSpPr>
          <p:cNvPr id="27667" name="Rectangle 20"/>
          <p:cNvSpPr>
            <a:spLocks noChangeArrowheads="1"/>
          </p:cNvSpPr>
          <p:nvPr/>
        </p:nvSpPr>
        <p:spPr bwMode="auto">
          <a:xfrm>
            <a:off x="2527300" y="4921250"/>
            <a:ext cx="3241675" cy="14763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400" b="1" dirty="0" smtClean="0">
                <a:latin typeface="Tahoma" panose="020B0604030504040204" pitchFamily="34" charset="0"/>
              </a:rPr>
              <a:t>2.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400" b="1" dirty="0" smtClean="0">
                <a:latin typeface="Tahoma" panose="020B0604030504040204" pitchFamily="34" charset="0"/>
              </a:rPr>
              <a:t>интегрировать 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400" b="1" dirty="0" smtClean="0">
                <a:latin typeface="Tahoma" panose="020B0604030504040204" pitchFamily="34" charset="0"/>
              </a:rPr>
              <a:t>интерпретировать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i="1" dirty="0" smtClean="0">
                <a:latin typeface="Tahoma" panose="020B0604030504040204" pitchFamily="34" charset="0"/>
              </a:rPr>
              <a:t>(сообщения текста)</a:t>
            </a:r>
            <a:r>
              <a:rPr lang="ru-RU" altLang="ru-RU" sz="1800" dirty="0" smtClean="0">
                <a:latin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7786688" cy="990600"/>
          </a:xfrm>
        </p:spPr>
        <p:txBody>
          <a:bodyPr/>
          <a:lstStyle/>
          <a:p>
            <a:r>
              <a:rPr lang="ru-RU" altLang="ru-RU" sz="4000" dirty="0" smtClean="0"/>
              <a:t>Форма материалов для чтения</a:t>
            </a:r>
            <a:endParaRPr lang="en-US" altLang="ru-RU" sz="4000" dirty="0" smtClean="0"/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" y="981075"/>
            <a:ext cx="8892480" cy="4792663"/>
          </a:xfrm>
        </p:spPr>
        <p:txBody>
          <a:bodyPr>
            <a:normAutofit fontScale="85000" lnSpcReduction="10000"/>
          </a:bodyPr>
          <a:lstStyle/>
          <a:p>
            <a:pPr lvl="1">
              <a:buClr>
                <a:schemeClr val="tx1"/>
              </a:buClr>
            </a:pPr>
            <a:r>
              <a:rPr lang="ru-RU" altLang="ru-RU" b="1" dirty="0" smtClean="0"/>
              <a:t>«Сплошные тексты»</a:t>
            </a:r>
          </a:p>
          <a:p>
            <a:pPr lvl="1">
              <a:buClr>
                <a:schemeClr val="tx1"/>
              </a:buClr>
            </a:pPr>
            <a:r>
              <a:rPr lang="ru-RU" altLang="ru-RU" b="1" dirty="0" smtClean="0"/>
              <a:t> </a:t>
            </a:r>
            <a:r>
              <a:rPr lang="ru-RU" altLang="ru-RU" dirty="0" smtClean="0"/>
              <a:t>1) описание (художественное и техническое); </a:t>
            </a:r>
          </a:p>
          <a:p>
            <a:pPr lvl="1">
              <a:buClr>
                <a:schemeClr val="tx1"/>
              </a:buClr>
            </a:pPr>
            <a:r>
              <a:rPr lang="ru-RU" altLang="ru-RU" dirty="0" smtClean="0"/>
              <a:t>2) повествование (рассказ, отчет, репортаж); </a:t>
            </a:r>
          </a:p>
          <a:p>
            <a:pPr lvl="1">
              <a:buClr>
                <a:schemeClr val="tx1"/>
              </a:buClr>
            </a:pPr>
            <a:r>
              <a:rPr lang="ru-RU" altLang="ru-RU" dirty="0" smtClean="0"/>
              <a:t>3) рассуждение (интерпретация); </a:t>
            </a:r>
          </a:p>
          <a:p>
            <a:pPr lvl="1">
              <a:buClr>
                <a:schemeClr val="tx1"/>
              </a:buClr>
              <a:defRPr/>
            </a:pPr>
            <a:r>
              <a:rPr lang="ru-RU" b="1" dirty="0" smtClean="0"/>
              <a:t>«</a:t>
            </a:r>
            <a:r>
              <a:rPr lang="ru-RU" b="1" dirty="0" err="1" smtClean="0"/>
              <a:t>Несплошные</a:t>
            </a:r>
            <a:r>
              <a:rPr lang="ru-RU" b="1" dirty="0" smtClean="0"/>
              <a:t> тексты» </a:t>
            </a:r>
          </a:p>
          <a:p>
            <a:pPr marL="971550" lvl="1" indent="-514350">
              <a:buClr>
                <a:schemeClr val="tx1"/>
              </a:buClr>
              <a:buFont typeface="Wingdings" pitchFamily="2" charset="2"/>
              <a:buAutoNum type="arabicParenR"/>
              <a:defRPr/>
            </a:pPr>
            <a:r>
              <a:rPr lang="ru-RU" sz="2800" dirty="0" smtClean="0"/>
              <a:t>таблицы, списки, диаграммы, матрицы и графики, схемы;</a:t>
            </a:r>
          </a:p>
          <a:p>
            <a:pPr marL="971550" lvl="1" indent="-514350">
              <a:buClr>
                <a:schemeClr val="tx1"/>
              </a:buClr>
              <a:buFont typeface="Wingdings" pitchFamily="2" charset="2"/>
              <a:buAutoNum type="arabicParenR"/>
              <a:defRPr/>
            </a:pPr>
            <a:r>
              <a:rPr lang="ru-RU" sz="2800" dirty="0" smtClean="0"/>
              <a:t>информационные листы (реклама, расписания, приглашения, прейскуранты, каталоги и др.);</a:t>
            </a:r>
          </a:p>
          <a:p>
            <a:pPr marL="971550" lvl="1" indent="-514350">
              <a:buClr>
                <a:schemeClr val="tx1"/>
              </a:buClr>
              <a:buFont typeface="Wingdings" pitchFamily="2" charset="2"/>
              <a:buAutoNum type="arabicParenR"/>
              <a:defRPr/>
            </a:pPr>
            <a:r>
              <a:rPr lang="ru-RU" sz="2800" dirty="0" smtClean="0"/>
              <a:t> </a:t>
            </a:r>
            <a:r>
              <a:rPr lang="ru-RU" dirty="0" smtClean="0"/>
              <a:t>Карты (географические и т.п.)</a:t>
            </a:r>
            <a:r>
              <a:rPr lang="ru-RU" sz="2800" dirty="0" smtClean="0"/>
              <a:t>; </a:t>
            </a:r>
          </a:p>
          <a:p>
            <a:pPr marL="971550" lvl="1" indent="-514350">
              <a:buClr>
                <a:schemeClr val="tx1"/>
              </a:buClr>
              <a:buFont typeface="Wingdings" pitchFamily="2" charset="2"/>
              <a:buAutoNum type="arabicParenR"/>
              <a:defRPr/>
            </a:pPr>
            <a:r>
              <a:rPr lang="ru-RU" sz="2800" dirty="0" smtClean="0"/>
              <a:t>расписки (ваучеры, билеты, накладные, квитанции);</a:t>
            </a:r>
          </a:p>
          <a:p>
            <a:pPr marL="971550" lvl="1" indent="-514350">
              <a:buClr>
                <a:schemeClr val="tx1"/>
              </a:buClr>
              <a:buFont typeface="Wingdings" pitchFamily="2" charset="2"/>
              <a:buAutoNum type="arabicParenR"/>
              <a:defRPr/>
            </a:pPr>
            <a:r>
              <a:rPr lang="ru-RU" sz="2800" dirty="0" smtClean="0"/>
              <a:t> сертификаты (ордера, аттестаты, дипломы, контракты и др.)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7018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Развитие читательской грамотности</a:t>
            </a:r>
            <a:br>
              <a:rPr lang="ru-RU" sz="4400" dirty="0" smtClean="0"/>
            </a:br>
            <a:endParaRPr lang="ru-RU" dirty="0" smtClean="0"/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1" cy="4896544"/>
          </a:xfrm>
        </p:spPr>
        <p:txBody>
          <a:bodyPr>
            <a:normAutofit fontScale="70000" lnSpcReduction="20000"/>
          </a:bodyPr>
          <a:lstStyle/>
          <a:p>
            <a:endParaRPr lang="ru-RU" sz="7200" dirty="0" smtClean="0"/>
          </a:p>
          <a:p>
            <a:r>
              <a:rPr lang="ru-RU" sz="8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Чтобы с текстом было интересно работать,</a:t>
            </a:r>
          </a:p>
          <a:p>
            <a:r>
              <a:rPr lang="ru-RU" sz="8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Надо по-новому формулировать задания, придумывать вопросы!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6035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СПЛОШНОЙ ТЕКСТ</a:t>
            </a:r>
            <a:br>
              <a:rPr lang="ru-RU" sz="2800" b="1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Прочитайте предложение и подчеркните только то, о чем в нем ДЕЙСТВИТЕЛЬНО ГОВОРИТСЯ.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36195" name="Содержимое 2"/>
          <p:cNvSpPr>
            <a:spLocks noGrp="1"/>
          </p:cNvSpPr>
          <p:nvPr>
            <p:ph idx="1"/>
          </p:nvPr>
        </p:nvSpPr>
        <p:spPr>
          <a:xfrm>
            <a:off x="611561" y="1484784"/>
            <a:ext cx="8208912" cy="537321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altLang="ru-RU" b="1" dirty="0" smtClean="0">
                <a:solidFill>
                  <a:srgbClr val="0070C0"/>
                </a:solidFill>
              </a:rPr>
              <a:t>Никто со стороны и не подумал бы, что это разговаривают враги, а не два близких друга</a:t>
            </a:r>
            <a:r>
              <a:rPr lang="ru-RU" altLang="ru-RU" i="1" dirty="0" smtClean="0">
                <a:solidFill>
                  <a:srgbClr val="0070C0"/>
                </a:solidFill>
              </a:rPr>
              <a:t>.</a:t>
            </a:r>
            <a:br>
              <a:rPr lang="ru-RU" altLang="ru-RU" i="1" dirty="0" smtClean="0">
                <a:solidFill>
                  <a:srgbClr val="0070C0"/>
                </a:solidFill>
              </a:rPr>
            </a:br>
            <a:r>
              <a:rPr lang="ru-RU" altLang="ru-RU" i="1" dirty="0" smtClean="0">
                <a:solidFill>
                  <a:srgbClr val="0070C0"/>
                </a:solidFill>
              </a:rPr>
              <a:t>1 . Два человека разговаривали.</a:t>
            </a:r>
            <a:br>
              <a:rPr lang="ru-RU" altLang="ru-RU" i="1" dirty="0" smtClean="0">
                <a:solidFill>
                  <a:srgbClr val="0070C0"/>
                </a:solidFill>
              </a:rPr>
            </a:br>
            <a:r>
              <a:rPr lang="ru-RU" altLang="ru-RU" i="1" dirty="0" smtClean="0">
                <a:solidFill>
                  <a:srgbClr val="0070C0"/>
                </a:solidFill>
              </a:rPr>
              <a:t>2.  На самом деле они были врагами.</a:t>
            </a:r>
            <a:br>
              <a:rPr lang="ru-RU" altLang="ru-RU" i="1" dirty="0" smtClean="0">
                <a:solidFill>
                  <a:srgbClr val="0070C0"/>
                </a:solidFill>
              </a:rPr>
            </a:br>
            <a:r>
              <a:rPr lang="ru-RU" altLang="ru-RU" i="1" dirty="0" smtClean="0">
                <a:solidFill>
                  <a:srgbClr val="0070C0"/>
                </a:solidFill>
              </a:rPr>
              <a:t>3.  На самом деле они были друзьями.</a:t>
            </a:r>
            <a:br>
              <a:rPr lang="ru-RU" altLang="ru-RU" i="1" dirty="0" smtClean="0">
                <a:solidFill>
                  <a:srgbClr val="0070C0"/>
                </a:solidFill>
              </a:rPr>
            </a:br>
            <a:r>
              <a:rPr lang="ru-RU" altLang="ru-RU" i="1" dirty="0" smtClean="0">
                <a:solidFill>
                  <a:srgbClr val="0070C0"/>
                </a:solidFill>
              </a:rPr>
              <a:t>4.  Со стороны казалось, что они друзья.</a:t>
            </a:r>
            <a:br>
              <a:rPr lang="ru-RU" altLang="ru-RU" i="1" dirty="0" smtClean="0">
                <a:solidFill>
                  <a:srgbClr val="0070C0"/>
                </a:solidFill>
              </a:rPr>
            </a:br>
            <a:r>
              <a:rPr lang="ru-RU" altLang="ru-RU" i="1" dirty="0" smtClean="0">
                <a:solidFill>
                  <a:srgbClr val="0070C0"/>
                </a:solidFill>
              </a:rPr>
              <a:t>5.  Со стороны казалось, что они враги</a:t>
            </a:r>
          </a:p>
          <a:p>
            <a:pPr>
              <a:buNone/>
            </a:pPr>
            <a:r>
              <a:rPr lang="ru-RU" altLang="ru-RU" i="1" dirty="0" smtClean="0">
                <a:solidFill>
                  <a:srgbClr val="0070C0"/>
                </a:solidFill>
              </a:rPr>
              <a:t>    6.  Два человека разговаривали спокойно, никак не проявляли своих враждебных чувств друг к другу.</a:t>
            </a:r>
            <a:br>
              <a:rPr lang="ru-RU" altLang="ru-RU" i="1" dirty="0" smtClean="0">
                <a:solidFill>
                  <a:srgbClr val="0070C0"/>
                </a:solidFill>
              </a:rPr>
            </a:br>
            <a:endParaRPr lang="ru-RU" altLang="ru-RU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НЕСПЛОШНЫЕ ТЕКСТЫ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err="1" smtClean="0">
                <a:solidFill>
                  <a:schemeClr val="accent1">
                    <a:lumMod val="50000"/>
                  </a:schemeClr>
                </a:solidFill>
              </a:rPr>
              <a:t>Несплошные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 тексты - средство формирования умения работать с информацией.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548679"/>
            <a:ext cx="8712968" cy="604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0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chemeClr val="tx1"/>
              </a:buClr>
            </a:pPr>
            <a:r>
              <a:rPr lang="ru-RU" altLang="ru-RU" sz="3200" b="1" dirty="0" err="1" smtClean="0"/>
              <a:t>Несплошные</a:t>
            </a:r>
            <a:r>
              <a:rPr lang="ru-RU" altLang="ru-RU" sz="3200" b="1" dirty="0" smtClean="0"/>
              <a:t> тексты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205</TotalTime>
  <Words>1126</Words>
  <Application>Microsoft Office PowerPoint</Application>
  <PresentationFormat>Экран (4:3)</PresentationFormat>
  <Paragraphs>212</Paragraphs>
  <Slides>39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Солнцестояние</vt:lpstr>
      <vt:lpstr>Развитие творческих способностей обучающихся  через реализацию метапредметных связей  на уроках русского языка. </vt:lpstr>
      <vt:lpstr> «Метапредметность – это то, что стоит за предметом и одновременно находится в корневой связи с ним». </vt:lpstr>
      <vt:lpstr>Слайд 3</vt:lpstr>
      <vt:lpstr>Читательские умения (необходимо развивать)</vt:lpstr>
      <vt:lpstr>Форма материалов для чтения</vt:lpstr>
      <vt:lpstr>Развитие читательской грамотности </vt:lpstr>
      <vt:lpstr>СПЛОШНОЙ ТЕКСТ Прочитайте предложение и подчеркните только то, о чем в нем ДЕЙСТВИТЕЛЬНО ГОВОРИТСЯ.</vt:lpstr>
      <vt:lpstr>НЕСПЛОШНЫЕ ТЕКСТЫ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Задания-пятиминутки на уроках русского языка. </vt:lpstr>
      <vt:lpstr>Метапредметность (иностранные языки) Закончите    предложение</vt:lpstr>
      <vt:lpstr>Слайд 27</vt:lpstr>
      <vt:lpstr>Слайд 28</vt:lpstr>
      <vt:lpstr>Переводы слов перепутаны.  Что делать? (французский, латинский)</vt:lpstr>
      <vt:lpstr>Примеры заданий (философия, психология) (Изучаем (повторяем) тире в простом предложении)</vt:lpstr>
      <vt:lpstr>Примеры заданий (сложные предложения, тире между ГЧП)                          Продолжи афоризмы:</vt:lpstr>
      <vt:lpstr>Примеры заданий                          Продолжи афоризмы:</vt:lpstr>
      <vt:lpstr>                      Примеры заданий. Создай свой алгоритм действий.</vt:lpstr>
      <vt:lpstr>Раскрась «коврик»</vt:lpstr>
      <vt:lpstr>Эпитеты.               Что с ними можно делать?</vt:lpstr>
      <vt:lpstr>Разберите по составу слово   зенгивка</vt:lpstr>
      <vt:lpstr>Волшебные предметы. Найди современный синоним (5 класс). Чем это стало в ХХI веке?</vt:lpstr>
      <vt:lpstr>Волшебные предметы. Найди современный синоним. Чем это стало в ХХI веке?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творческих способнойстей, интерграция, метапредметные связи на уроках русского языка </dc:title>
  <dc:creator>777</dc:creator>
  <cp:lastModifiedBy>777</cp:lastModifiedBy>
  <cp:revision>24</cp:revision>
  <dcterms:created xsi:type="dcterms:W3CDTF">2017-10-28T06:52:45Z</dcterms:created>
  <dcterms:modified xsi:type="dcterms:W3CDTF">2017-10-31T13:08:23Z</dcterms:modified>
</cp:coreProperties>
</file>